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11D0-CE98-4BE6-96F0-876F35B6D9B5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8D937-E0C0-407C-88C0-F6EAEF7081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3023" y="1905000"/>
            <a:ext cx="62103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Band Performance Basics</a:t>
            </a:r>
            <a:endParaRPr lang="en-US" sz="4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3124200"/>
            <a:ext cx="7620000" cy="0"/>
          </a:xfrm>
          <a:prstGeom prst="line">
            <a:avLst/>
          </a:prstGeom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87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154" y="228600"/>
            <a:ext cx="2440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Matching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62200" y="143468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What to Listen for and Adjust to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036" y="2057400"/>
            <a:ext cx="8544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Musicians listen to each other and match the following: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46727" y="3318570"/>
            <a:ext cx="869661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Tone Quality – Imitate the best tone in the section</a:t>
            </a:r>
            <a:r>
              <a:rPr lang="en-US" sz="3200" dirty="0" smtClean="0">
                <a:solidFill>
                  <a:srgbClr val="C0000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Pitch – Sound like one.  Play in tune.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Dynamics – Blend with others.  Don’t stick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5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154" y="228600"/>
            <a:ext cx="22749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Releases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7191" y="1447800"/>
            <a:ext cx="4328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How to perform a good release</a:t>
            </a:r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5422" y="2362200"/>
            <a:ext cx="818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Band members should release in the following order: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505199"/>
            <a:ext cx="70759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C00000"/>
                </a:solidFill>
              </a:rPr>
              <a:t>High instruments release first.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Middle instruments release second.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0070C0"/>
                </a:solidFill>
              </a:rPr>
              <a:t>Tubas release last.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86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9132" y="212501"/>
            <a:ext cx="39581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Playing Position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09800" y="1222972"/>
            <a:ext cx="423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How to hold band instruments</a:t>
            </a:r>
            <a:r>
              <a:rPr lang="en-US" sz="2800" dirty="0" smtClean="0">
                <a:solidFill>
                  <a:srgbClr val="00B0F0"/>
                </a:solidFill>
              </a:rPr>
              <a:t>.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7624" y="1853625"/>
            <a:ext cx="78053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Band instruments should be held as follows: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667000"/>
            <a:ext cx="807304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Hold flutes parallel to the floor.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</a:rPr>
              <a:t>Hold clarinets at a 45 degree angle.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B050"/>
                </a:solidFill>
              </a:rPr>
              <a:t>Concert band trumpets are pointed at the stand.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Jazz Band trumpets are pointed above the stand.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Trombones are always pointed above the stand.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9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855" y="257907"/>
            <a:ext cx="76706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8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Notes Tied Across a Bar Line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894729"/>
              </p:ext>
            </p:extLst>
          </p:nvPr>
        </p:nvGraphicFramePr>
        <p:xfrm>
          <a:off x="571500" y="1752600"/>
          <a:ext cx="815340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rawing" r:id="rId3" imgW="8153280" imgH="2171880" progId="WPDraw30.Drawing">
                  <p:embed/>
                </p:oleObj>
              </mc:Choice>
              <mc:Fallback>
                <p:oleObj name="Drawing" r:id="rId3" imgW="8153280" imgH="217188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" y="1752600"/>
                        <a:ext cx="8153400" cy="217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4495800"/>
            <a:ext cx="8371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notes tied across a bar line should be played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5181600"/>
            <a:ext cx="20024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SHORT.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9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228600"/>
            <a:ext cx="76851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Long Notes Tied to Short Notes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401137"/>
              </p:ext>
            </p:extLst>
          </p:nvPr>
        </p:nvGraphicFramePr>
        <p:xfrm>
          <a:off x="571500" y="1752600"/>
          <a:ext cx="81534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rawing" r:id="rId3" imgW="8153280" imgH="2286000" progId="WPDraw30.Drawing">
                  <p:embed/>
                </p:oleObj>
              </mc:Choice>
              <mc:Fallback>
                <p:oleObj name="Drawing" r:id="rId3" imgW="8153280" imgH="228600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" y="1752600"/>
                        <a:ext cx="8153400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440" y="4495799"/>
            <a:ext cx="8598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 play a long note tied to a short note precisely,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254079"/>
            <a:ext cx="67698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REST ON THE SHORT NOTE.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7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571" y="269629"/>
            <a:ext cx="5197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Classical Grace Notes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747535"/>
              </p:ext>
            </p:extLst>
          </p:nvPr>
        </p:nvGraphicFramePr>
        <p:xfrm>
          <a:off x="933449" y="1676400"/>
          <a:ext cx="7429500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rawing" r:id="rId3" imgW="7429680" imgH="2200320" progId="WPDraw30.Drawing">
                  <p:embed/>
                </p:oleObj>
              </mc:Choice>
              <mc:Fallback>
                <p:oleObj name="Drawing" r:id="rId3" imgW="7429680" imgH="220032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3449" y="1676400"/>
                        <a:ext cx="7429500" cy="2200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4267200"/>
            <a:ext cx="813235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Classical grace notes are played as illustrated: </a:t>
            </a:r>
          </a:p>
          <a:p>
            <a:r>
              <a:rPr lang="en-US" sz="4400" dirty="0" smtClean="0">
                <a:solidFill>
                  <a:srgbClr val="FFFF00"/>
                </a:solidFill>
              </a:rPr>
              <a:t>     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898142"/>
            <a:ext cx="78045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FULL VALUE AND ON THE BEAT.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650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4206" y="269628"/>
            <a:ext cx="62279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20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Century Grace Notes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034683"/>
              </p:ext>
            </p:extLst>
          </p:nvPr>
        </p:nvGraphicFramePr>
        <p:xfrm>
          <a:off x="1262061" y="1600200"/>
          <a:ext cx="677227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rawing" r:id="rId3" imgW="6772320" imgH="2143080" progId="WPDraw30.Drawing">
                  <p:embed/>
                </p:oleObj>
              </mc:Choice>
              <mc:Fallback>
                <p:oleObj name="Drawing" r:id="rId3" imgW="6772320" imgH="214308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2061" y="1600200"/>
                        <a:ext cx="6772275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267200"/>
            <a:ext cx="8677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century grace notes are played as illustrated: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641255" y="5029200"/>
            <a:ext cx="60044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JUST BEFORE THE BEAT.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13859" y="269628"/>
            <a:ext cx="12686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Trills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19200"/>
            <a:ext cx="76200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099" y="1572487"/>
            <a:ext cx="6934201" cy="2601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58591"/>
              </p:ext>
            </p:extLst>
          </p:nvPr>
        </p:nvGraphicFramePr>
        <p:xfrm>
          <a:off x="466724" y="4572000"/>
          <a:ext cx="83629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rawing" r:id="rId4" imgW="8362800" imgH="952560" progId="WPDraw30.Drawing">
                  <p:embed/>
                </p:oleObj>
              </mc:Choice>
              <mc:Fallback>
                <p:oleObj name="Drawing" r:id="rId4" imgW="8362800" imgH="95256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6724" y="4572000"/>
                        <a:ext cx="83629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676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a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Tradeshow</Template>
  <TotalTime>67</TotalTime>
  <Words>221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Tradeshow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Hill</dc:creator>
  <cp:lastModifiedBy>Larry Hill</cp:lastModifiedBy>
  <cp:revision>9</cp:revision>
  <dcterms:created xsi:type="dcterms:W3CDTF">2014-06-06T23:14:24Z</dcterms:created>
  <dcterms:modified xsi:type="dcterms:W3CDTF">2014-06-08T18:17:08Z</dcterms:modified>
</cp:coreProperties>
</file>