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7E0536-FA3A-48C1-A7C7-94EF1B20BE31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2839E7-A96B-45A9-B121-9C52A237787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71600" y="457200"/>
            <a:ext cx="7851648" cy="1828800"/>
          </a:xfrm>
        </p:spPr>
        <p:txBody>
          <a:bodyPr/>
          <a:lstStyle/>
          <a:p>
            <a:r>
              <a:rPr lang="en-US" dirty="0" smtClean="0"/>
              <a:t>Concert Pitch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3124200"/>
            <a:ext cx="76200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383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667" y="-228600"/>
            <a:ext cx="7772400" cy="990600"/>
          </a:xfrm>
        </p:spPr>
        <p:txBody>
          <a:bodyPr/>
          <a:lstStyle/>
          <a:p>
            <a:pPr algn="ctr"/>
            <a:r>
              <a:rPr lang="en-US" dirty="0" smtClean="0"/>
              <a:t>Review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64843" y="838200"/>
            <a:ext cx="7543800" cy="3810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09284" y="1029184"/>
            <a:ext cx="3649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How to find concert pitch.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191" y="1834557"/>
            <a:ext cx="83357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C  instruments </a:t>
            </a:r>
            <a:r>
              <a:rPr lang="en-US" sz="2800" dirty="0" smtClean="0"/>
              <a:t>– flute, oboe, trombone, </a:t>
            </a:r>
            <a:r>
              <a:rPr lang="en-US" sz="2800" dirty="0" err="1" smtClean="0"/>
              <a:t>bc</a:t>
            </a:r>
            <a:r>
              <a:rPr lang="en-US" sz="2800" dirty="0" smtClean="0"/>
              <a:t> baritone,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tuba &amp; percussion: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848677" y="2229639"/>
            <a:ext cx="4453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No change</a:t>
            </a:r>
            <a:r>
              <a:rPr lang="en-US" sz="2800" dirty="0" smtClean="0"/>
              <a:t>:  Concert C = C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51463" y="2910904"/>
            <a:ext cx="10702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B♭ instruments </a:t>
            </a:r>
            <a:r>
              <a:rPr lang="en-US" sz="2800" dirty="0" smtClean="0"/>
              <a:t>– clarinet, trumpet, tenor sax &amp; </a:t>
            </a:r>
            <a:r>
              <a:rPr lang="en-US" sz="2800" dirty="0" err="1" smtClean="0"/>
              <a:t>tc</a:t>
            </a:r>
            <a:r>
              <a:rPr lang="en-US" sz="2800" dirty="0" smtClean="0"/>
              <a:t>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/>
              <a:t>baritone: 	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52464" y="4646868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Transpose </a:t>
            </a:r>
            <a:r>
              <a:rPr lang="en-US" sz="2800" b="1" i="1" dirty="0" smtClean="0">
                <a:solidFill>
                  <a:srgbClr val="FF0000"/>
                </a:solidFill>
              </a:rPr>
              <a:t>down three </a:t>
            </a:r>
            <a:r>
              <a:rPr lang="en-US" sz="2800" dirty="0" smtClean="0"/>
              <a:t>half steps:  Concert C = A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57821" y="4123648"/>
            <a:ext cx="8776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E♭ instruments </a:t>
            </a:r>
            <a:r>
              <a:rPr lang="en-US" sz="2800" dirty="0" smtClean="0"/>
              <a:t>– alto and baritone saxophone: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57821" y="5410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F  instruments </a:t>
            </a:r>
            <a:r>
              <a:rPr lang="en-US" sz="2800" dirty="0" smtClean="0"/>
              <a:t>– horn 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654164" y="5933420"/>
            <a:ext cx="791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Transpose </a:t>
            </a:r>
            <a:r>
              <a:rPr lang="en-US" sz="2800" b="1" i="1" dirty="0" smtClean="0">
                <a:solidFill>
                  <a:srgbClr val="FF0000"/>
                </a:solidFill>
              </a:rPr>
              <a:t>up seven </a:t>
            </a:r>
            <a:r>
              <a:rPr lang="en-US" sz="2800" dirty="0" smtClean="0"/>
              <a:t>half steps:  Concert C = G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2100597" y="3341791"/>
            <a:ext cx="6980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Transpose </a:t>
            </a:r>
            <a:r>
              <a:rPr lang="en-US" sz="2800" b="1" i="1" dirty="0" smtClean="0">
                <a:solidFill>
                  <a:srgbClr val="FF0000"/>
                </a:solidFill>
              </a:rPr>
              <a:t>up two </a:t>
            </a:r>
            <a:r>
              <a:rPr lang="en-US" sz="2800" dirty="0" smtClean="0"/>
              <a:t>half steps:  Concert C = 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836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845"/>
            <a:ext cx="7772400" cy="1362456"/>
          </a:xfrm>
        </p:spPr>
        <p:txBody>
          <a:bodyPr/>
          <a:lstStyle/>
          <a:p>
            <a:pPr algn="ctr"/>
            <a:r>
              <a:rPr lang="en-US" dirty="0" smtClean="0"/>
              <a:t>Concert 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14400" y="1676400"/>
            <a:ext cx="7467600" cy="3810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2209800"/>
            <a:ext cx="57751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C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B♭ instruments play . . 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E♭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F  instruments play . . .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10992" y="2209800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6576449" y="3260131"/>
            <a:ext cx="452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E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6600280" y="4360460"/>
            <a:ext cx="460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6310992" y="5450006"/>
            <a:ext cx="495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289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1845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Concert 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14400" y="1676400"/>
            <a:ext cx="7467600" cy="3810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2209800"/>
            <a:ext cx="57751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C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B♭ instruments play . . 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E♭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F  instruments play . . .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0992" y="2209800"/>
            <a:ext cx="508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G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6576449" y="3260131"/>
            <a:ext cx="495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6600280" y="4360460"/>
            <a:ext cx="460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E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397891" y="5410199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4776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1845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Concert F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14400" y="1676400"/>
            <a:ext cx="7467600" cy="3810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2209800"/>
            <a:ext cx="57751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C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B♭ instruments play . . 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E♭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F  instruments play . . .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0992" y="2209800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6576449" y="3260131"/>
            <a:ext cx="508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G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6600280" y="436046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D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397891" y="5410199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9338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1845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Concert C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14400" y="1676400"/>
            <a:ext cx="7467600" cy="3810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2209800"/>
            <a:ext cx="57751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C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B♭ instruments play . . 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E♭ instruments play . . 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F  instruments play . . .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0992" y="2209800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6576449" y="3260131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6600280" y="4360460"/>
            <a:ext cx="495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A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397891" y="5410199"/>
            <a:ext cx="508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5394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</TotalTime>
  <Words>219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Concert Pitch</vt:lpstr>
      <vt:lpstr>Review</vt:lpstr>
      <vt:lpstr>Concert 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Concert Pitch</dc:title>
  <dc:creator>Larry Hill</dc:creator>
  <cp:lastModifiedBy>Larry Hill</cp:lastModifiedBy>
  <cp:revision>10</cp:revision>
  <dcterms:created xsi:type="dcterms:W3CDTF">2014-06-05T20:43:31Z</dcterms:created>
  <dcterms:modified xsi:type="dcterms:W3CDTF">2014-06-05T22:46:49Z</dcterms:modified>
</cp:coreProperties>
</file>