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E60C4C-7DDA-4864-8D99-B52D1AF63C3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939FC4-57B3-45D8-B479-AF1637F2E9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3" Type="http://schemas.microsoft.com/office/2007/relationships/media" Target="../media/media2.wma"/><Relationship Id="rId7" Type="http://schemas.microsoft.com/office/2007/relationships/media" Target="../media/media4.wma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4.png"/><Relationship Id="rId5" Type="http://schemas.microsoft.com/office/2007/relationships/media" Target="../media/media3.wma"/><Relationship Id="rId10" Type="http://schemas.openxmlformats.org/officeDocument/2006/relationships/image" Target="../media/image3.png"/><Relationship Id="rId4" Type="http://schemas.openxmlformats.org/officeDocument/2006/relationships/audio" Target="../media/media2.wma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microsoft.com/office/2007/relationships/media" Target="../media/media11.wav"/><Relationship Id="rId18" Type="http://schemas.openxmlformats.org/officeDocument/2006/relationships/audio" Target="../media/media13.wma"/><Relationship Id="rId3" Type="http://schemas.microsoft.com/office/2007/relationships/media" Target="../media/media6.wav"/><Relationship Id="rId7" Type="http://schemas.microsoft.com/office/2007/relationships/media" Target="../media/media8.wav"/><Relationship Id="rId12" Type="http://schemas.openxmlformats.org/officeDocument/2006/relationships/audio" Target="../media/media10.wav"/><Relationship Id="rId17" Type="http://schemas.microsoft.com/office/2007/relationships/media" Target="../media/media13.wma"/><Relationship Id="rId2" Type="http://schemas.openxmlformats.org/officeDocument/2006/relationships/audio" Target="../media/media5.wav"/><Relationship Id="rId16" Type="http://schemas.openxmlformats.org/officeDocument/2006/relationships/audio" Target="../media/media12.wma"/><Relationship Id="rId20" Type="http://schemas.openxmlformats.org/officeDocument/2006/relationships/image" Target="../media/image4.png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microsoft.com/office/2007/relationships/media" Target="../media/media10.wav"/><Relationship Id="rId5" Type="http://schemas.microsoft.com/office/2007/relationships/media" Target="../media/media7.wav"/><Relationship Id="rId15" Type="http://schemas.microsoft.com/office/2007/relationships/media" Target="../media/media12.wma"/><Relationship Id="rId10" Type="http://schemas.openxmlformats.org/officeDocument/2006/relationships/audio" Target="../media/media9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6.wav"/><Relationship Id="rId9" Type="http://schemas.microsoft.com/office/2007/relationships/media" Target="../media/media9.wav"/><Relationship Id="rId14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305800" cy="914400"/>
          </a:xfrm>
        </p:spPr>
        <p:txBody>
          <a:bodyPr/>
          <a:lstStyle/>
          <a:p>
            <a:r>
              <a:rPr lang="en-US" b="1" dirty="0" smtClean="0"/>
              <a:t>Ear Training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6914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8494" y="304800"/>
            <a:ext cx="3437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Ear Training</a:t>
            </a:r>
            <a:endParaRPr lang="en-US" sz="44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107511"/>
            <a:ext cx="70866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65425" y="1115024"/>
            <a:ext cx="479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Naming Sounds You Already Know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106" y="19050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are able to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identify melodies </a:t>
            </a:r>
            <a:r>
              <a:rPr lang="en-US" sz="2800" dirty="0" smtClean="0"/>
              <a:t>because we’ve heard them before and </a:t>
            </a:r>
            <a:r>
              <a:rPr lang="en-US" sz="2800" b="1" dirty="0" smtClean="0">
                <a:solidFill>
                  <a:schemeClr val="tx2">
                    <a:lumMod val="90000"/>
                  </a:schemeClr>
                </a:solidFill>
              </a:rPr>
              <a:t>we recognize the intervals </a:t>
            </a:r>
            <a:r>
              <a:rPr lang="en-US" sz="2800" dirty="0" smtClean="0"/>
              <a:t>between the notes.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Ear Training is simply </a:t>
            </a:r>
            <a:r>
              <a:rPr lang="en-US" sz="2800" b="1" dirty="0" smtClean="0">
                <a:solidFill>
                  <a:srgbClr val="7030A0"/>
                </a:solidFill>
              </a:rPr>
              <a:t>assigning names </a:t>
            </a:r>
            <a:r>
              <a:rPr lang="en-US" sz="2800" dirty="0" smtClean="0"/>
              <a:t>to the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sounds we already know.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first two notes of different </a:t>
            </a:r>
            <a:r>
              <a:rPr lang="en-US" sz="2800" b="1" dirty="0" smtClean="0">
                <a:solidFill>
                  <a:srgbClr val="0070C0"/>
                </a:solidFill>
              </a:rPr>
              <a:t>melodies</a:t>
            </a:r>
            <a:r>
              <a:rPr lang="en-US" sz="2800" dirty="0" smtClean="0"/>
              <a:t> can help us </a:t>
            </a:r>
            <a:r>
              <a:rPr lang="en-US" sz="2800" b="1" dirty="0" smtClean="0">
                <a:solidFill>
                  <a:srgbClr val="0070C0"/>
                </a:solidFill>
              </a:rPr>
              <a:t>learn how the intervals sound.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5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630" y="338070"/>
            <a:ext cx="6967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Major and Minor Seconds</a:t>
            </a:r>
            <a:endParaRPr lang="en-US" sz="44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107511"/>
            <a:ext cx="70866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3200" y="1115024"/>
            <a:ext cx="307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Whole and Half Steps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47" y="16764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 going up = Frere Jacques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 going down = Mary Had a Little Lamb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 going up = Jaws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 going down = Fur Elise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2 up - Frere Jacqu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19680" y="1828800"/>
            <a:ext cx="609600" cy="609600"/>
          </a:xfrm>
          <a:prstGeom prst="rect">
            <a:avLst/>
          </a:prstGeom>
        </p:spPr>
      </p:pic>
      <p:pic>
        <p:nvPicPr>
          <p:cNvPr id="11" name="M2 down - Mary Had  Little Lamb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89948" y="3383692"/>
            <a:ext cx="609600" cy="609600"/>
          </a:xfrm>
          <a:prstGeom prst="rect">
            <a:avLst/>
          </a:prstGeom>
        </p:spPr>
      </p:pic>
      <p:pic>
        <p:nvPicPr>
          <p:cNvPr id="12" name="m2 up - Jaws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89948" y="4419600"/>
            <a:ext cx="609600" cy="609600"/>
          </a:xfrm>
          <a:prstGeom prst="rect">
            <a:avLst/>
          </a:prstGeom>
        </p:spPr>
      </p:pic>
      <p:pic>
        <p:nvPicPr>
          <p:cNvPr id="13" name="m2 down - Fur Elise.wm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006047" y="5591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75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917" y="338070"/>
            <a:ext cx="478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Helpful Melodies</a:t>
            </a:r>
            <a:endParaRPr lang="en-US" sz="44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107511"/>
            <a:ext cx="70866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557706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Twinkle, Twinkle			Unison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Marines Hymn				M3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Comes the Bride			P4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Maria					Aug4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 Wars					P5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Bonnie				M6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a Place for Us			m7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Bali Hai					M7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Somewhere Over the Rainbow	Octave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tar War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37840" y="3649646"/>
            <a:ext cx="340434" cy="340434"/>
          </a:xfrm>
          <a:prstGeom prst="rect">
            <a:avLst/>
          </a:prstGeom>
        </p:spPr>
      </p:pic>
      <p:pic>
        <p:nvPicPr>
          <p:cNvPr id="9" name="Here Comes th Brid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42242" y="2721635"/>
            <a:ext cx="339897" cy="339897"/>
          </a:xfrm>
          <a:prstGeom prst="rect">
            <a:avLst/>
          </a:prstGeom>
        </p:spPr>
      </p:pic>
      <p:pic>
        <p:nvPicPr>
          <p:cNvPr id="10" name="Mari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37303" y="3190098"/>
            <a:ext cx="340434" cy="340434"/>
          </a:xfrm>
          <a:prstGeom prst="rect">
            <a:avLst/>
          </a:prstGeom>
        </p:spPr>
      </p:pic>
      <p:pic>
        <p:nvPicPr>
          <p:cNvPr id="11" name="My Bonnie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38377" y="4200231"/>
            <a:ext cx="342580" cy="342580"/>
          </a:xfrm>
          <a:prstGeom prst="rect">
            <a:avLst/>
          </a:prstGeom>
        </p:spPr>
      </p:pic>
      <p:pic>
        <p:nvPicPr>
          <p:cNvPr id="12" name="There's a Place for Us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39559" y="4637251"/>
            <a:ext cx="342580" cy="342580"/>
          </a:xfrm>
          <a:prstGeom prst="rect">
            <a:avLst/>
          </a:prstGeom>
        </p:spPr>
      </p:pic>
      <p:pic>
        <p:nvPicPr>
          <p:cNvPr id="13" name="Bali Hai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39559" y="5136524"/>
            <a:ext cx="304800" cy="304800"/>
          </a:xfrm>
          <a:prstGeom prst="rect">
            <a:avLst/>
          </a:prstGeom>
        </p:spPr>
      </p:pic>
      <p:pic>
        <p:nvPicPr>
          <p:cNvPr id="14" name="Somewhere Over the Rainbow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21102" y="5638800"/>
            <a:ext cx="304800" cy="304800"/>
          </a:xfrm>
          <a:prstGeom prst="rect">
            <a:avLst/>
          </a:prstGeom>
        </p:spPr>
      </p:pic>
      <p:pic>
        <p:nvPicPr>
          <p:cNvPr id="5" name="Twinkle Twinkle.wm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35587" y="1676400"/>
            <a:ext cx="348159" cy="348159"/>
          </a:xfrm>
          <a:prstGeom prst="rect">
            <a:avLst/>
          </a:prstGeom>
        </p:spPr>
      </p:pic>
      <p:pic>
        <p:nvPicPr>
          <p:cNvPr id="15" name="Marines Hymn.wma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42242" y="22098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97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388</TotalTime>
  <Words>97</Words>
  <Application>Microsoft Office PowerPoint</Application>
  <PresentationFormat>On-screen Show (4:3)</PresentationFormat>
  <Paragraphs>27</Paragraphs>
  <Slides>4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Paper</vt:lpstr>
      <vt:lpstr>Ear Training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 Training</dc:title>
  <dc:creator>Larry Hill</dc:creator>
  <cp:lastModifiedBy>Larry Hill</cp:lastModifiedBy>
  <cp:revision>23</cp:revision>
  <dcterms:created xsi:type="dcterms:W3CDTF">2014-06-18T13:56:23Z</dcterms:created>
  <dcterms:modified xsi:type="dcterms:W3CDTF">2014-06-19T22:46:45Z</dcterms:modified>
</cp:coreProperties>
</file>