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" y="-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FB1DA-A022-4A03-A96B-3601A450907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7303D-1256-4940-B586-9170D094F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72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A964-B07B-44AE-9FF2-53DE6038E1B0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E4DE-7678-4763-9D5E-E7905223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A964-B07B-44AE-9FF2-53DE6038E1B0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E4DE-7678-4763-9D5E-E7905223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75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A964-B07B-44AE-9FF2-53DE6038E1B0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E4DE-7678-4763-9D5E-E7905223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5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A964-B07B-44AE-9FF2-53DE6038E1B0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E4DE-7678-4763-9D5E-E7905223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8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A964-B07B-44AE-9FF2-53DE6038E1B0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E4DE-7678-4763-9D5E-E7905223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4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A964-B07B-44AE-9FF2-53DE6038E1B0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E4DE-7678-4763-9D5E-E7905223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4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A964-B07B-44AE-9FF2-53DE6038E1B0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E4DE-7678-4763-9D5E-E7905223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1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A964-B07B-44AE-9FF2-53DE6038E1B0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E4DE-7678-4763-9D5E-E7905223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4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A964-B07B-44AE-9FF2-53DE6038E1B0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E4DE-7678-4763-9D5E-E7905223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7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A964-B07B-44AE-9FF2-53DE6038E1B0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E4DE-7678-4763-9D5E-E7905223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A964-B07B-44AE-9FF2-53DE6038E1B0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E4DE-7678-4763-9D5E-E7905223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9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DA964-B07B-44AE-9FF2-53DE6038E1B0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E4DE-7678-4763-9D5E-E7905223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078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990600" y="685800"/>
            <a:ext cx="71628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90600" y="1905000"/>
            <a:ext cx="71628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79156" y="914400"/>
            <a:ext cx="43856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C000"/>
                </a:solidFill>
              </a:rPr>
              <a:t>Enharmonic Tones</a:t>
            </a:r>
            <a:endParaRPr lang="en-US" sz="4400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2286000"/>
            <a:ext cx="26258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Notes that . . .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842052" y="2743200"/>
            <a:ext cx="43383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Sound the same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Are fingered the same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159565" y="46482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But . . .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994425" y="5232975"/>
            <a:ext cx="42124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Have different names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321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990600" y="685800"/>
            <a:ext cx="71628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990600" y="1905000"/>
            <a:ext cx="71628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379156" y="914400"/>
            <a:ext cx="43856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C000"/>
                </a:solidFill>
              </a:rPr>
              <a:t>Enharmonic Tones</a:t>
            </a:r>
            <a:endParaRPr lang="en-US" sz="4400" dirty="0">
              <a:solidFill>
                <a:srgbClr val="FFC00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143000" y="2964976"/>
            <a:ext cx="7010400" cy="2672118"/>
            <a:chOff x="1143000" y="2964976"/>
            <a:chExt cx="7010400" cy="2672118"/>
          </a:xfrm>
        </p:grpSpPr>
        <p:grpSp>
          <p:nvGrpSpPr>
            <p:cNvPr id="20" name="Group 19"/>
            <p:cNvGrpSpPr/>
            <p:nvPr/>
          </p:nvGrpSpPr>
          <p:grpSpPr>
            <a:xfrm>
              <a:off x="1143000" y="2964976"/>
              <a:ext cx="7010400" cy="2672118"/>
              <a:chOff x="1143000" y="2964976"/>
              <a:chExt cx="7010400" cy="2672118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143000" y="2968388"/>
                <a:ext cx="7010400" cy="26670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1981200" y="2964976"/>
                <a:ext cx="0" cy="2667000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857500" y="2971800"/>
                <a:ext cx="38100" cy="266358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3657600" y="2971800"/>
                <a:ext cx="38100" cy="266358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4552950" y="2973506"/>
                <a:ext cx="38100" cy="266358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5486400" y="2973506"/>
                <a:ext cx="38100" cy="266358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6400800" y="2968388"/>
                <a:ext cx="38100" cy="266358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7239000" y="2968388"/>
                <a:ext cx="38100" cy="266358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Rectangle 20"/>
            <p:cNvSpPr/>
            <p:nvPr/>
          </p:nvSpPr>
          <p:spPr>
            <a:xfrm>
              <a:off x="1752600" y="2973506"/>
              <a:ext cx="457200" cy="17508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628900" y="2973506"/>
              <a:ext cx="457200" cy="17508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324350" y="2973506"/>
              <a:ext cx="457200" cy="17508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295900" y="2973506"/>
              <a:ext cx="457200" cy="17508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172200" y="2973506"/>
              <a:ext cx="457200" cy="17508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Left Arrow 26"/>
          <p:cNvSpPr/>
          <p:nvPr/>
        </p:nvSpPr>
        <p:spPr>
          <a:xfrm>
            <a:off x="3446486" y="2069811"/>
            <a:ext cx="1076325" cy="762000"/>
          </a:xfrm>
          <a:prstGeom prst="leftArrow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4743450" y="2060712"/>
            <a:ext cx="1104900" cy="762000"/>
          </a:xfrm>
          <a:prstGeom prst="rightArrow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01578" y="2160500"/>
            <a:ext cx="2847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Low or Flat (♭)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5943600" y="2158423"/>
            <a:ext cx="30011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High or Sharp (♯)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9182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86664" y="2535073"/>
            <a:ext cx="7010400" cy="2672118"/>
            <a:chOff x="1143000" y="2964976"/>
            <a:chExt cx="7010400" cy="2672118"/>
          </a:xfrm>
        </p:grpSpPr>
        <p:grpSp>
          <p:nvGrpSpPr>
            <p:cNvPr id="3" name="Group 2"/>
            <p:cNvGrpSpPr/>
            <p:nvPr/>
          </p:nvGrpSpPr>
          <p:grpSpPr>
            <a:xfrm>
              <a:off x="1143000" y="2964976"/>
              <a:ext cx="7010400" cy="2672118"/>
              <a:chOff x="1143000" y="2964976"/>
              <a:chExt cx="7010400" cy="267211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143000" y="2968388"/>
                <a:ext cx="7010400" cy="26670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1981200" y="2964976"/>
                <a:ext cx="0" cy="2667000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857500" y="2971800"/>
                <a:ext cx="38100" cy="266358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657600" y="2971800"/>
                <a:ext cx="38100" cy="266358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552950" y="2973506"/>
                <a:ext cx="38100" cy="266358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5486400" y="2973506"/>
                <a:ext cx="38100" cy="266358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6400800" y="2968388"/>
                <a:ext cx="38100" cy="266358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7239000" y="2968388"/>
                <a:ext cx="38100" cy="266358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Rectangle 3"/>
            <p:cNvSpPr/>
            <p:nvPr/>
          </p:nvSpPr>
          <p:spPr>
            <a:xfrm>
              <a:off x="1752600" y="2973506"/>
              <a:ext cx="457200" cy="17508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628900" y="2973506"/>
              <a:ext cx="457200" cy="17508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324350" y="2973506"/>
              <a:ext cx="457200" cy="17508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295900" y="2973506"/>
              <a:ext cx="457200" cy="17508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172200" y="2973506"/>
              <a:ext cx="457200" cy="17508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279015" y="4467888"/>
            <a:ext cx="6763390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4400" dirty="0" smtClean="0"/>
              <a:t> </a:t>
            </a:r>
            <a:r>
              <a:rPr lang="en-US" sz="4400" dirty="0" smtClean="0">
                <a:solidFill>
                  <a:schemeClr val="bg1"/>
                </a:solidFill>
              </a:rPr>
              <a:t>C    D    E    F     G     A    B    C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17122" y="224879"/>
            <a:ext cx="30255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C000"/>
                </a:solidFill>
              </a:rPr>
              <a:t>Note Names</a:t>
            </a:r>
            <a:endParaRPr lang="en-US" sz="4400" dirty="0">
              <a:solidFill>
                <a:srgbClr val="FFC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143000" y="994320"/>
            <a:ext cx="70104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22095" y="1837392"/>
            <a:ext cx="766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 C♯</a:t>
            </a:r>
            <a:endParaRPr lang="en-US" sz="36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1670543" y="1151519"/>
            <a:ext cx="791563" cy="781904"/>
            <a:chOff x="3708210" y="1628920"/>
            <a:chExt cx="791563" cy="781904"/>
          </a:xfrm>
        </p:grpSpPr>
        <p:sp>
          <p:nvSpPr>
            <p:cNvPr id="23" name="TextBox 22"/>
            <p:cNvSpPr txBox="1"/>
            <p:nvPr/>
          </p:nvSpPr>
          <p:spPr>
            <a:xfrm>
              <a:off x="3708210" y="1764493"/>
              <a:ext cx="4683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D</a:t>
              </a:r>
              <a:endParaRPr lang="en-US" sz="36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53442" y="1628920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♭</a:t>
              </a:r>
              <a:endParaRPr lang="en-US" sz="36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539445" y="1814591"/>
            <a:ext cx="699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D♯</a:t>
            </a:r>
          </a:p>
          <a:p>
            <a:endParaRPr lang="en-US" sz="3600" dirty="0"/>
          </a:p>
        </p:txBody>
      </p:sp>
      <p:sp>
        <p:nvSpPr>
          <p:cNvPr id="28" name="TextBox 27"/>
          <p:cNvSpPr txBox="1"/>
          <p:nvPr/>
        </p:nvSpPr>
        <p:spPr>
          <a:xfrm>
            <a:off x="4251912" y="1810658"/>
            <a:ext cx="6270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F♯</a:t>
            </a:r>
          </a:p>
          <a:p>
            <a:endParaRPr lang="en-US" sz="3600" dirty="0"/>
          </a:p>
        </p:txBody>
      </p:sp>
      <p:sp>
        <p:nvSpPr>
          <p:cNvPr id="29" name="TextBox 28"/>
          <p:cNvSpPr txBox="1"/>
          <p:nvPr/>
        </p:nvSpPr>
        <p:spPr>
          <a:xfrm>
            <a:off x="5164337" y="1810659"/>
            <a:ext cx="7072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G♯</a:t>
            </a:r>
          </a:p>
          <a:p>
            <a:endParaRPr lang="en-US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6090760" y="1865531"/>
            <a:ext cx="6832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A♯</a:t>
            </a:r>
          </a:p>
          <a:p>
            <a:endParaRPr lang="en-US" sz="36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2592565" y="1214354"/>
            <a:ext cx="733856" cy="735283"/>
            <a:chOff x="3752438" y="1680212"/>
            <a:chExt cx="733856" cy="735283"/>
          </a:xfrm>
        </p:grpSpPr>
        <p:sp>
          <p:nvSpPr>
            <p:cNvPr id="33" name="TextBox 32"/>
            <p:cNvSpPr txBox="1"/>
            <p:nvPr/>
          </p:nvSpPr>
          <p:spPr>
            <a:xfrm>
              <a:off x="3752438" y="1769164"/>
              <a:ext cx="4106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E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839963" y="1680212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♭</a:t>
              </a:r>
              <a:endParaRPr lang="en-US" sz="36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266684" y="1223751"/>
            <a:ext cx="799577" cy="712604"/>
            <a:chOff x="3752438" y="1702891"/>
            <a:chExt cx="799577" cy="712604"/>
          </a:xfrm>
        </p:grpSpPr>
        <p:sp>
          <p:nvSpPr>
            <p:cNvPr id="37" name="TextBox 36"/>
            <p:cNvSpPr txBox="1"/>
            <p:nvPr/>
          </p:nvSpPr>
          <p:spPr>
            <a:xfrm>
              <a:off x="3752438" y="1769164"/>
              <a:ext cx="47641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G</a:t>
              </a:r>
              <a:endParaRPr lang="en-US" sz="36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905684" y="1702891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♭</a:t>
              </a:r>
              <a:endParaRPr lang="en-US" sz="36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134299" y="1242241"/>
            <a:ext cx="759503" cy="854326"/>
            <a:chOff x="3752438" y="1681526"/>
            <a:chExt cx="759503" cy="733969"/>
          </a:xfrm>
        </p:grpSpPr>
        <p:sp>
          <p:nvSpPr>
            <p:cNvPr id="41" name="TextBox 40"/>
            <p:cNvSpPr txBox="1"/>
            <p:nvPr/>
          </p:nvSpPr>
          <p:spPr>
            <a:xfrm>
              <a:off x="3752438" y="1769164"/>
              <a:ext cx="4363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B</a:t>
              </a:r>
              <a:endParaRPr lang="en-US" sz="36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865610" y="168152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♭</a:t>
              </a:r>
              <a:endParaRPr lang="en-US" sz="36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237807" y="1220219"/>
            <a:ext cx="775533" cy="729418"/>
            <a:chOff x="3752438" y="1686077"/>
            <a:chExt cx="775533" cy="729418"/>
          </a:xfrm>
        </p:grpSpPr>
        <p:sp>
          <p:nvSpPr>
            <p:cNvPr id="45" name="TextBox 44"/>
            <p:cNvSpPr txBox="1"/>
            <p:nvPr/>
          </p:nvSpPr>
          <p:spPr>
            <a:xfrm>
              <a:off x="3752438" y="1769164"/>
              <a:ext cx="4523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A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881640" y="1686077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♭</a:t>
              </a:r>
              <a:endParaRPr lang="en-US" sz="36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89084" y="1074076"/>
            <a:ext cx="380806" cy="646332"/>
            <a:chOff x="5112335" y="5714999"/>
            <a:chExt cx="380806" cy="646332"/>
          </a:xfrm>
        </p:grpSpPr>
        <p:sp>
          <p:nvSpPr>
            <p:cNvPr id="51" name="TextBox 50"/>
            <p:cNvSpPr txBox="1"/>
            <p:nvPr/>
          </p:nvSpPr>
          <p:spPr>
            <a:xfrm>
              <a:off x="5112335" y="5715000"/>
              <a:ext cx="1847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36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308410" y="5714999"/>
              <a:ext cx="1847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36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143000" y="5155611"/>
            <a:ext cx="1041178" cy="731292"/>
            <a:chOff x="1165283" y="5436296"/>
            <a:chExt cx="1041178" cy="731292"/>
          </a:xfrm>
        </p:grpSpPr>
        <p:grpSp>
          <p:nvGrpSpPr>
            <p:cNvPr id="56" name="Group 55"/>
            <p:cNvGrpSpPr/>
            <p:nvPr/>
          </p:nvGrpSpPr>
          <p:grpSpPr>
            <a:xfrm>
              <a:off x="1364055" y="5436296"/>
              <a:ext cx="842406" cy="646332"/>
              <a:chOff x="5112335" y="5714999"/>
              <a:chExt cx="842406" cy="64633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5112335" y="5715000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♭</a:t>
                </a:r>
                <a:endParaRPr lang="en-US" sz="3600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308410" y="5714999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♭</a:t>
                </a:r>
                <a:endParaRPr lang="en-US" sz="3600" dirty="0"/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1165283" y="5521257"/>
              <a:ext cx="4683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D</a:t>
              </a:r>
              <a:endParaRPr lang="en-US" sz="36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088586" y="5155610"/>
            <a:ext cx="1041178" cy="731292"/>
            <a:chOff x="1165283" y="5436296"/>
            <a:chExt cx="1041178" cy="731292"/>
          </a:xfrm>
        </p:grpSpPr>
        <p:grpSp>
          <p:nvGrpSpPr>
            <p:cNvPr id="71" name="Group 70"/>
            <p:cNvGrpSpPr/>
            <p:nvPr/>
          </p:nvGrpSpPr>
          <p:grpSpPr>
            <a:xfrm>
              <a:off x="1364055" y="5436296"/>
              <a:ext cx="842406" cy="646332"/>
              <a:chOff x="5112335" y="5714999"/>
              <a:chExt cx="842406" cy="646332"/>
            </a:xfrm>
          </p:grpSpPr>
          <p:sp>
            <p:nvSpPr>
              <p:cNvPr id="73" name="TextBox 72"/>
              <p:cNvSpPr txBox="1"/>
              <p:nvPr/>
            </p:nvSpPr>
            <p:spPr>
              <a:xfrm>
                <a:off x="5112335" y="5715000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♭</a:t>
                </a:r>
                <a:endParaRPr lang="en-US" sz="36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308410" y="5714999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♭</a:t>
                </a:r>
                <a:endParaRPr lang="en-US" sz="3600" dirty="0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1165283" y="5521257"/>
              <a:ext cx="4106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E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093485" y="5181600"/>
            <a:ext cx="719201" cy="729818"/>
            <a:chOff x="3752438" y="1685677"/>
            <a:chExt cx="719201" cy="729818"/>
          </a:xfrm>
        </p:grpSpPr>
        <p:sp>
          <p:nvSpPr>
            <p:cNvPr id="76" name="TextBox 75"/>
            <p:cNvSpPr txBox="1"/>
            <p:nvPr/>
          </p:nvSpPr>
          <p:spPr>
            <a:xfrm>
              <a:off x="3752438" y="1769164"/>
              <a:ext cx="3962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F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825308" y="1685677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♭</a:t>
              </a:r>
              <a:endParaRPr lang="en-US" sz="3600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3701264" y="5181600"/>
            <a:ext cx="977845" cy="729818"/>
            <a:chOff x="4825214" y="5827931"/>
            <a:chExt cx="977845" cy="729818"/>
          </a:xfrm>
        </p:grpSpPr>
        <p:grpSp>
          <p:nvGrpSpPr>
            <p:cNvPr id="49" name="Group 48"/>
            <p:cNvGrpSpPr/>
            <p:nvPr/>
          </p:nvGrpSpPr>
          <p:grpSpPr>
            <a:xfrm>
              <a:off x="4960653" y="5827931"/>
              <a:ext cx="842406" cy="646332"/>
              <a:chOff x="5112335" y="5714999"/>
              <a:chExt cx="842406" cy="646332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5112335" y="5715000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♭</a:t>
                </a:r>
                <a:endParaRPr lang="en-US" sz="36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5308410" y="5714999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♭</a:t>
                </a:r>
                <a:endParaRPr lang="en-US" sz="3600" dirty="0"/>
              </a:p>
            </p:txBody>
          </p:sp>
        </p:grpSp>
        <p:sp>
          <p:nvSpPr>
            <p:cNvPr id="78" name="TextBox 77"/>
            <p:cNvSpPr txBox="1"/>
            <p:nvPr/>
          </p:nvSpPr>
          <p:spPr>
            <a:xfrm>
              <a:off x="4825214" y="5911418"/>
              <a:ext cx="47641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G</a:t>
              </a:r>
              <a:endParaRPr lang="en-US" sz="36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571269" y="5164879"/>
            <a:ext cx="977845" cy="729818"/>
            <a:chOff x="4825214" y="5827931"/>
            <a:chExt cx="977845" cy="729818"/>
          </a:xfrm>
        </p:grpSpPr>
        <p:grpSp>
          <p:nvGrpSpPr>
            <p:cNvPr id="81" name="Group 80"/>
            <p:cNvGrpSpPr/>
            <p:nvPr/>
          </p:nvGrpSpPr>
          <p:grpSpPr>
            <a:xfrm>
              <a:off x="4960653" y="5827931"/>
              <a:ext cx="842406" cy="646332"/>
              <a:chOff x="5112335" y="5714999"/>
              <a:chExt cx="842406" cy="646332"/>
            </a:xfrm>
          </p:grpSpPr>
          <p:sp>
            <p:nvSpPr>
              <p:cNvPr id="83" name="TextBox 82"/>
              <p:cNvSpPr txBox="1"/>
              <p:nvPr/>
            </p:nvSpPr>
            <p:spPr>
              <a:xfrm>
                <a:off x="5112335" y="5715000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♭</a:t>
                </a:r>
                <a:endParaRPr lang="en-US" sz="3600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5308410" y="5714999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♭</a:t>
                </a:r>
                <a:endParaRPr lang="en-US" sz="3600" dirty="0"/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>
              <a:off x="4825214" y="5911418"/>
              <a:ext cx="4523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A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563099" y="5181601"/>
            <a:ext cx="977845" cy="729818"/>
            <a:chOff x="4825214" y="5827931"/>
            <a:chExt cx="977845" cy="729818"/>
          </a:xfrm>
        </p:grpSpPr>
        <p:grpSp>
          <p:nvGrpSpPr>
            <p:cNvPr id="86" name="Group 85"/>
            <p:cNvGrpSpPr/>
            <p:nvPr/>
          </p:nvGrpSpPr>
          <p:grpSpPr>
            <a:xfrm>
              <a:off x="4960653" y="5827931"/>
              <a:ext cx="842406" cy="646332"/>
              <a:chOff x="5112335" y="5714999"/>
              <a:chExt cx="842406" cy="646332"/>
            </a:xfrm>
          </p:grpSpPr>
          <p:sp>
            <p:nvSpPr>
              <p:cNvPr id="88" name="TextBox 87"/>
              <p:cNvSpPr txBox="1"/>
              <p:nvPr/>
            </p:nvSpPr>
            <p:spPr>
              <a:xfrm>
                <a:off x="5112335" y="5715000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♭</a:t>
                </a:r>
                <a:endParaRPr lang="en-US" sz="3600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5308410" y="5714999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♭</a:t>
                </a:r>
                <a:endParaRPr lang="en-US" sz="3600" dirty="0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4825214" y="5911418"/>
              <a:ext cx="4363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B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534992" y="5181602"/>
            <a:ext cx="785772" cy="718693"/>
            <a:chOff x="7086600" y="5839057"/>
            <a:chExt cx="785772" cy="718693"/>
          </a:xfrm>
        </p:grpSpPr>
        <p:sp>
          <p:nvSpPr>
            <p:cNvPr id="90" name="TextBox 89"/>
            <p:cNvSpPr txBox="1"/>
            <p:nvPr/>
          </p:nvSpPr>
          <p:spPr>
            <a:xfrm>
              <a:off x="7086600" y="5911419"/>
              <a:ext cx="4315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C</a:t>
              </a:r>
              <a:endParaRPr lang="en-US" sz="36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7226041" y="5839057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♭</a:t>
              </a:r>
              <a:endParaRPr lang="en-US" sz="3600" dirty="0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115122" y="5598068"/>
            <a:ext cx="711598" cy="1284110"/>
            <a:chOff x="1115122" y="5598068"/>
            <a:chExt cx="711598" cy="1284110"/>
          </a:xfrm>
        </p:grpSpPr>
        <p:sp>
          <p:nvSpPr>
            <p:cNvPr id="93" name="Rectangle 92"/>
            <p:cNvSpPr/>
            <p:nvPr/>
          </p:nvSpPr>
          <p:spPr>
            <a:xfrm>
              <a:off x="1115122" y="5681849"/>
              <a:ext cx="436338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/>
                <a:t>B</a:t>
              </a:r>
              <a:endParaRPr lang="en-US" sz="3600" dirty="0" smtClean="0"/>
            </a:p>
            <a:p>
              <a:endParaRPr lang="en-US" sz="36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411222" y="5598068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♯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071066" y="5606620"/>
            <a:ext cx="681142" cy="1284110"/>
            <a:chOff x="1115122" y="5598068"/>
            <a:chExt cx="681142" cy="1284110"/>
          </a:xfrm>
        </p:grpSpPr>
        <p:sp>
          <p:nvSpPr>
            <p:cNvPr id="98" name="Rectangle 97"/>
            <p:cNvSpPr/>
            <p:nvPr/>
          </p:nvSpPr>
          <p:spPr>
            <a:xfrm>
              <a:off x="1115122" y="5681849"/>
              <a:ext cx="431528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/>
                <a:t>C</a:t>
              </a:r>
            </a:p>
            <a:p>
              <a:endParaRPr lang="en-US" sz="36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411222" y="5598068"/>
              <a:ext cx="38504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x</a:t>
              </a:r>
              <a:endParaRPr lang="en-US" sz="3600" dirty="0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3016489" y="5639958"/>
            <a:ext cx="681142" cy="1284110"/>
            <a:chOff x="1115122" y="5598068"/>
            <a:chExt cx="681142" cy="1284110"/>
          </a:xfrm>
        </p:grpSpPr>
        <p:sp>
          <p:nvSpPr>
            <p:cNvPr id="101" name="Rectangle 100"/>
            <p:cNvSpPr/>
            <p:nvPr/>
          </p:nvSpPr>
          <p:spPr>
            <a:xfrm>
              <a:off x="1115122" y="5681849"/>
              <a:ext cx="468398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/>
                <a:t>D</a:t>
              </a:r>
              <a:endParaRPr lang="en-US" sz="3600" dirty="0" smtClean="0"/>
            </a:p>
            <a:p>
              <a:endParaRPr lang="en-US" sz="3600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411222" y="5598068"/>
              <a:ext cx="38504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x</a:t>
              </a:r>
              <a:endParaRPr lang="en-US" sz="3600" dirty="0"/>
            </a:p>
          </p:txBody>
        </p:sp>
      </p:grpSp>
      <p:sp>
        <p:nvSpPr>
          <p:cNvPr id="103" name="Rectangle 102"/>
          <p:cNvSpPr/>
          <p:nvPr/>
        </p:nvSpPr>
        <p:spPr>
          <a:xfrm>
            <a:off x="3794305" y="5690401"/>
            <a:ext cx="6415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E♯</a:t>
            </a:r>
          </a:p>
        </p:txBody>
      </p:sp>
      <p:grpSp>
        <p:nvGrpSpPr>
          <p:cNvPr id="104" name="Group 103"/>
          <p:cNvGrpSpPr/>
          <p:nvPr/>
        </p:nvGrpSpPr>
        <p:grpSpPr>
          <a:xfrm>
            <a:off x="4596614" y="5639958"/>
            <a:ext cx="681142" cy="1284110"/>
            <a:chOff x="1115122" y="5598068"/>
            <a:chExt cx="681142" cy="1284110"/>
          </a:xfrm>
        </p:grpSpPr>
        <p:sp>
          <p:nvSpPr>
            <p:cNvPr id="105" name="Rectangle 104"/>
            <p:cNvSpPr/>
            <p:nvPr/>
          </p:nvSpPr>
          <p:spPr>
            <a:xfrm>
              <a:off x="1115122" y="5681849"/>
              <a:ext cx="396262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/>
                <a:t>F</a:t>
              </a:r>
            </a:p>
            <a:p>
              <a:endParaRPr lang="en-US" sz="36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411222" y="5598068"/>
              <a:ext cx="38504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x</a:t>
              </a:r>
              <a:endParaRPr lang="en-US" sz="3600" dirty="0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536636" y="5593311"/>
            <a:ext cx="681142" cy="1284110"/>
            <a:chOff x="1115122" y="5598068"/>
            <a:chExt cx="681142" cy="1284110"/>
          </a:xfrm>
        </p:grpSpPr>
        <p:sp>
          <p:nvSpPr>
            <p:cNvPr id="108" name="Rectangle 107"/>
            <p:cNvSpPr/>
            <p:nvPr/>
          </p:nvSpPr>
          <p:spPr>
            <a:xfrm>
              <a:off x="1115122" y="5681849"/>
              <a:ext cx="476412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/>
                <a:t>G</a:t>
              </a:r>
            </a:p>
            <a:p>
              <a:endParaRPr lang="en-US" sz="36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411222" y="5598068"/>
              <a:ext cx="38504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x</a:t>
              </a:r>
              <a:endParaRPr lang="en-US" sz="3600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6496322" y="5573890"/>
            <a:ext cx="681142" cy="1284110"/>
            <a:chOff x="1115122" y="5598068"/>
            <a:chExt cx="681142" cy="1284110"/>
          </a:xfrm>
        </p:grpSpPr>
        <p:sp>
          <p:nvSpPr>
            <p:cNvPr id="111" name="Rectangle 110"/>
            <p:cNvSpPr/>
            <p:nvPr/>
          </p:nvSpPr>
          <p:spPr>
            <a:xfrm>
              <a:off x="1115122" y="5681849"/>
              <a:ext cx="452368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/>
                <a:t>A</a:t>
              </a:r>
            </a:p>
            <a:p>
              <a:endParaRPr lang="en-US" sz="36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411222" y="5598068"/>
              <a:ext cx="38504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x</a:t>
              </a:r>
              <a:endParaRPr 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66440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7" grpId="0"/>
      <p:bldP spid="28" grpId="0"/>
      <p:bldP spid="29" grpId="0"/>
      <p:bldP spid="30" grpId="0"/>
      <p:bldP spid="10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100</Words>
  <Application>Microsoft Office PowerPoint</Application>
  <PresentationFormat>On-screen Show (4:3)</PresentationFormat>
  <Paragraphs>59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Hill</dc:creator>
  <cp:lastModifiedBy>Larry Hill</cp:lastModifiedBy>
  <cp:revision>12</cp:revision>
  <dcterms:created xsi:type="dcterms:W3CDTF">2014-06-04T22:14:25Z</dcterms:created>
  <dcterms:modified xsi:type="dcterms:W3CDTF">2014-06-05T19:48:04Z</dcterms:modified>
</cp:coreProperties>
</file>