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6C8EBD7-96BB-41A3-8D4A-6EC868501DC1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99193FC-4B24-40CD-88DF-2988980D15E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Basic Musicianship Skills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64478" y="1544877"/>
            <a:ext cx="3386441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Tone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3600" b="1" u="sng" dirty="0">
              <a:solidFill>
                <a:srgbClr val="FFFF00"/>
              </a:solidFill>
            </a:endParaRPr>
          </a:p>
          <a:p>
            <a:pPr algn="ctr"/>
            <a:r>
              <a:rPr lang="en-US" sz="3600" b="1" u="sng" dirty="0" smtClean="0">
                <a:solidFill>
                  <a:srgbClr val="FFFF00"/>
                </a:solidFill>
              </a:rPr>
              <a:t>Intonation</a:t>
            </a:r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Technique</a:t>
            </a:r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Rhythm</a:t>
            </a:r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Interpretation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3600" b="1" u="sng" dirty="0" smtClean="0">
              <a:solidFill>
                <a:srgbClr val="FFFF00"/>
              </a:solidFill>
            </a:endParaRPr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4134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63" y="457200"/>
            <a:ext cx="8229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Intonation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22882" y="1630595"/>
            <a:ext cx="1847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54573" y="1447800"/>
            <a:ext cx="48376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Playing In or Out of Tune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647" y="2362200"/>
            <a:ext cx="8077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When  two notes of different pitches sound together, we hear </a:t>
            </a:r>
            <a:r>
              <a:rPr lang="en-US" sz="3600" dirty="0" smtClean="0">
                <a:solidFill>
                  <a:srgbClr val="FF0000"/>
                </a:solidFill>
              </a:rPr>
              <a:t>beats</a:t>
            </a:r>
            <a:r>
              <a:rPr lang="en-US" sz="3600" dirty="0" smtClean="0"/>
              <a:t>.</a:t>
            </a:r>
          </a:p>
          <a:p>
            <a:endParaRPr lang="en-US" sz="3600" dirty="0">
              <a:solidFill>
                <a:srgbClr val="FFC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When two notes of the same pitch sound together, </a:t>
            </a:r>
            <a:r>
              <a:rPr lang="en-US" sz="3600" dirty="0" smtClean="0"/>
              <a:t>they </a:t>
            </a:r>
            <a:r>
              <a:rPr lang="en-US" sz="3600" dirty="0" smtClean="0">
                <a:solidFill>
                  <a:srgbClr val="FF0000"/>
                </a:solidFill>
              </a:rPr>
              <a:t>sound </a:t>
            </a:r>
            <a:r>
              <a:rPr lang="en-US" sz="3600" dirty="0" smtClean="0">
                <a:solidFill>
                  <a:srgbClr val="FF0000"/>
                </a:solidFill>
              </a:rPr>
              <a:t>like one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189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63" y="457200"/>
            <a:ext cx="8229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Three Steps to Playing in Tune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65333" y="1544877"/>
            <a:ext cx="1847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77480" y="1981200"/>
            <a:ext cx="516712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rgbClr val="7030A0"/>
                </a:solidFill>
              </a:rPr>
              <a:t>Hold a Steady Pitch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tx2"/>
                </a:solidFill>
              </a:rPr>
              <a:t>Recognize the Beats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rgbClr val="FFC000"/>
                </a:solidFill>
              </a:rPr>
              <a:t>Eliminate the Beats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7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Slogan for Playing in Tune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65333" y="1544877"/>
            <a:ext cx="1847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8437" y="2819400"/>
            <a:ext cx="836325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FFC000"/>
                </a:solidFill>
              </a:rPr>
              <a:t>Sound Like One</a:t>
            </a:r>
            <a:endParaRPr lang="en-US" sz="8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8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to Playing in Tune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65333" y="1544877"/>
            <a:ext cx="1847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07715" y="1591043"/>
            <a:ext cx="409996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FFC000"/>
                </a:solidFill>
              </a:rPr>
              <a:t>Listen, </a:t>
            </a:r>
          </a:p>
          <a:p>
            <a:r>
              <a:rPr lang="en-US" sz="9600" dirty="0" smtClean="0">
                <a:solidFill>
                  <a:srgbClr val="FFC000"/>
                </a:solidFill>
              </a:rPr>
              <a:t>Listen, </a:t>
            </a:r>
          </a:p>
          <a:p>
            <a:r>
              <a:rPr lang="en-US" sz="9600" dirty="0" smtClean="0">
                <a:solidFill>
                  <a:srgbClr val="FFC000"/>
                </a:solidFill>
              </a:rPr>
              <a:t>Listen!</a:t>
            </a:r>
            <a:endParaRPr lang="en-US" sz="9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47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41</TotalTime>
  <Words>78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Foundry</vt:lpstr>
      <vt:lpstr>Basic Musicianship Skills</vt:lpstr>
      <vt:lpstr>Intonation</vt:lpstr>
      <vt:lpstr>Three Steps to Playing in Tune</vt:lpstr>
      <vt:lpstr>Slogan for Playing in Tune</vt:lpstr>
      <vt:lpstr>Key to Playing in Tune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Musicianship Skills</dc:title>
  <dc:creator>Larry Hill</dc:creator>
  <cp:lastModifiedBy>Larry Hill</cp:lastModifiedBy>
  <cp:revision>5</cp:revision>
  <dcterms:created xsi:type="dcterms:W3CDTF">2014-06-13T15:36:43Z</dcterms:created>
  <dcterms:modified xsi:type="dcterms:W3CDTF">2014-06-14T02:19:22Z</dcterms:modified>
</cp:coreProperties>
</file>