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D3FEB-55E3-490C-93DF-8508FE713F8D}" type="datetimeFigureOut">
              <a:rPr lang="en-US" smtClean="0"/>
              <a:t>6/6/2014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31D2B-B083-4917-AF4F-DDDE85C3E69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8008" y="1541879"/>
            <a:ext cx="61494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</a:t>
            </a:r>
            <a:r>
              <a:rPr lang="en-US" sz="4400" b="1" dirty="0" smtClean="0"/>
              <a:t> Scale Recognition</a:t>
            </a:r>
            <a:endParaRPr lang="en-US" sz="44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2819400"/>
            <a:ext cx="7543800" cy="0"/>
          </a:xfrm>
          <a:prstGeom prst="line">
            <a:avLst/>
          </a:prstGeom>
          <a:ln w="5715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5030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2325" y="476518"/>
            <a:ext cx="5515549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Musical Alphabet</a:t>
            </a:r>
            <a:endParaRPr lang="en-US" sz="44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447800"/>
            <a:ext cx="7543800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45146" y="2124547"/>
            <a:ext cx="67968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    B       C       D       E       F       G    </a:t>
            </a:r>
            <a:endParaRPr lang="en-US" sz="3200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896" y="3670478"/>
            <a:ext cx="21002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ABCDEFG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32995" y="3670478"/>
            <a:ext cx="2100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ABCDEFG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52945" y="3644719"/>
            <a:ext cx="2100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ABCDEFG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3644722"/>
            <a:ext cx="21002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ABCDEFG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8657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1014" y="476518"/>
            <a:ext cx="3858172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Signatures</a:t>
            </a:r>
            <a:endParaRPr lang="en-US" sz="44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838200" y="1447800"/>
            <a:ext cx="7543800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68855" y="1474631"/>
            <a:ext cx="6282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Which notes are flatted or sharped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8855" y="2590800"/>
            <a:ext cx="63434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no sharps or flats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= one sharp (F♯)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= two sharps (F♯ and C♯)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= one flat (B♭)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B♭ = two flats (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B♭and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E♭)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6991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1461" y="613893"/>
            <a:ext cx="7772641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Spell or Identify a Major Scale</a:t>
            </a:r>
            <a:endParaRPr lang="en-US" sz="36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21165" y="1447800"/>
            <a:ext cx="7913235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6616" y="1466220"/>
            <a:ext cx="7537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Step one:  Start and end on the tonic note.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159098" y="2021224"/>
            <a:ext cx="67104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Example:  F ___ ___ ___ ___ ___ ___ F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243" y="28194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Step two:  Use the musical alphabet to fill in the other notes.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90190" y="3803249"/>
            <a:ext cx="67104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Example:  F ___ ___ ___ ___ ___ ___ F</a:t>
            </a:r>
          </a:p>
          <a:p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3328429" y="3728593"/>
            <a:ext cx="471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73831" y="3728592"/>
            <a:ext cx="4716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729581" y="3728593"/>
            <a:ext cx="4716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95989" y="3728591"/>
            <a:ext cx="4379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81789" y="3728590"/>
            <a:ext cx="4812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67589" y="3730319"/>
            <a:ext cx="4251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1781" y="4588079"/>
            <a:ext cx="6179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Step three:  Add the key signature.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59098" y="5218574"/>
            <a:ext cx="6811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Example:  Since F = one flat (B♭) then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7907" y="5887144"/>
            <a:ext cx="2845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F G A B   C D E F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03214" y="582335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♭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9088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90308" y="485676"/>
            <a:ext cx="6439583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Spell the following Scales:</a:t>
            </a:r>
            <a:endParaRPr lang="en-US" sz="44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447800"/>
            <a:ext cx="7543800" cy="0"/>
          </a:xfrm>
          <a:prstGeom prst="line">
            <a:avLst/>
          </a:prstGeom>
          <a:ln w="571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17880" y="1767840"/>
            <a:ext cx="129715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G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D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F</a:t>
            </a:r>
          </a:p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B♭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1767839"/>
            <a:ext cx="34996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  D  E  F  G  A  B  C 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357120" y="2743200"/>
            <a:ext cx="35541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  A  B  C  D  E  F♯ G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369819" y="3737609"/>
            <a:ext cx="3589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  E  F♯ G  A  B  C♯ D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349376" y="4683760"/>
            <a:ext cx="3525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  G  A  B♭C  D  E  F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369819" y="5638800"/>
            <a:ext cx="4206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B♭C  D  E♭F  G  A  B♭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38137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Tradeshow</Template>
  <TotalTime>60</TotalTime>
  <Words>217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Tradeshow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Hill</dc:creator>
  <cp:lastModifiedBy>Larry Hill</cp:lastModifiedBy>
  <cp:revision>7</cp:revision>
  <dcterms:created xsi:type="dcterms:W3CDTF">2014-06-07T01:17:05Z</dcterms:created>
  <dcterms:modified xsi:type="dcterms:W3CDTF">2014-06-07T02:23:34Z</dcterms:modified>
</cp:coreProperties>
</file>