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AEADBA-9481-462F-963A-4F4A3910D07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CDBCD3-3D4B-4EFD-9B08-26447628775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1600200"/>
            <a:ext cx="56669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Other Musical Terms</a:t>
            </a:r>
            <a:endParaRPr lang="en-US" sz="4400" b="1" dirty="0">
              <a:solidFill>
                <a:srgbClr val="FFFF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00539" y="2895600"/>
            <a:ext cx="73152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376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78403"/>
            <a:ext cx="7681911" cy="707886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Words that Modify other Words</a:t>
            </a:r>
            <a:endParaRPr lang="en-US" sz="4000" b="1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986289"/>
            <a:ext cx="8139111" cy="0"/>
          </a:xfrm>
          <a:prstGeom prst="line">
            <a:avLst/>
          </a:prstGeom>
          <a:ln w="57150">
            <a:solidFill>
              <a:srgbClr val="FFFF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71600" y="1752600"/>
            <a:ext cx="527900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err="1" smtClean="0"/>
              <a:t>L’istesso</a:t>
            </a:r>
            <a:r>
              <a:rPr lang="en-US" sz="3200" dirty="0" smtClean="0"/>
              <a:t> – the same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err="1" smtClean="0"/>
              <a:t>Piu</a:t>
            </a:r>
            <a:r>
              <a:rPr lang="en-US" sz="3200" dirty="0"/>
              <a:t> </a:t>
            </a:r>
            <a:r>
              <a:rPr lang="en-US" sz="3200" dirty="0" smtClean="0"/>
              <a:t>– more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Molto</a:t>
            </a:r>
            <a:r>
              <a:rPr lang="en-US" sz="3200" dirty="0" smtClean="0"/>
              <a:t> – very much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err="1" smtClean="0"/>
              <a:t>Poco</a:t>
            </a:r>
            <a:r>
              <a:rPr lang="en-US" sz="3200" i="1" dirty="0" smtClean="0"/>
              <a:t> a </a:t>
            </a:r>
            <a:r>
              <a:rPr lang="en-US" sz="3200" i="1" dirty="0" err="1" smtClean="0"/>
              <a:t>poco</a:t>
            </a:r>
            <a:r>
              <a:rPr lang="en-US" sz="3200" i="1" dirty="0" smtClean="0"/>
              <a:t> </a:t>
            </a:r>
            <a:r>
              <a:rPr lang="en-US" sz="3200" dirty="0" smtClean="0"/>
              <a:t>– little by little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2011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457200"/>
            <a:ext cx="52982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Changing Dynamics</a:t>
            </a:r>
            <a:endParaRPr lang="en-US" sz="4400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455241"/>
            <a:ext cx="7010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52600" y="2133600"/>
            <a:ext cx="605005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Crescendo</a:t>
            </a:r>
            <a:r>
              <a:rPr lang="en-US" sz="3200" dirty="0" smtClean="0"/>
              <a:t> – gradually louder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Decrescendo</a:t>
            </a:r>
            <a:r>
              <a:rPr lang="en-US" sz="3200" dirty="0" smtClean="0"/>
              <a:t> – gradually softer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Diminuendo</a:t>
            </a:r>
            <a:r>
              <a:rPr lang="en-US" sz="3200" dirty="0" smtClean="0"/>
              <a:t> – gradually softer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1133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534537"/>
            <a:ext cx="45496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Changing Tempo</a:t>
            </a:r>
            <a:endParaRPr lang="en-US" sz="4400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447800"/>
            <a:ext cx="71628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28719" y="1868507"/>
            <a:ext cx="3147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Gradually faster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64598" y="3897415"/>
            <a:ext cx="3358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Gradually slower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8412" y="2453282"/>
            <a:ext cx="3130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Accelerando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1995" y="4496901"/>
            <a:ext cx="29787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i="1" dirty="0" err="1" smtClean="0"/>
              <a:t>Ritardando</a:t>
            </a:r>
            <a:endParaRPr lang="en-US" sz="3200" i="1" dirty="0" smtClean="0"/>
          </a:p>
          <a:p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604019" y="3112585"/>
            <a:ext cx="29546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i="1" dirty="0" err="1" smtClean="0"/>
              <a:t>Stringendo</a:t>
            </a:r>
            <a:endParaRPr lang="en-US" sz="32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607451" y="5183438"/>
            <a:ext cx="31229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i="1" dirty="0" err="1" smtClean="0"/>
              <a:t>Rallentando</a:t>
            </a:r>
            <a:endParaRPr lang="en-US" sz="3200" i="1" dirty="0" smtClean="0"/>
          </a:p>
          <a:p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1638" y="5780782"/>
            <a:ext cx="25170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Allargando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8049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 uiExpand="1" build="p"/>
      <p:bldP spid="8" grpId="0" build="p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500109"/>
            <a:ext cx="35429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“Road Signs”</a:t>
            </a:r>
            <a:endParaRPr lang="en-US" sz="4400" dirty="0">
              <a:solidFill>
                <a:srgbClr val="FFFF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19200" y="1269550"/>
            <a:ext cx="63246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5953" y="1484236"/>
            <a:ext cx="7726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Words that tell you where to play next or when </a:t>
            </a:r>
            <a:r>
              <a:rPr lang="en-US" sz="2400" smtClean="0">
                <a:solidFill>
                  <a:srgbClr val="FFC000"/>
                </a:solidFill>
              </a:rPr>
              <a:t>to </a:t>
            </a:r>
            <a:r>
              <a:rPr lang="en-US" sz="2400" smtClean="0">
                <a:solidFill>
                  <a:srgbClr val="FFC000"/>
                </a:solidFill>
              </a:rPr>
              <a:t>stop.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251" y="2438399"/>
            <a:ext cx="842249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Da Capo (D.C.) – </a:t>
            </a:r>
            <a:r>
              <a:rPr lang="en-US" sz="3200" dirty="0" smtClean="0"/>
              <a:t>repeat from the beginning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Dal Segno (D.S.)</a:t>
            </a:r>
            <a:r>
              <a:rPr lang="en-US" sz="3200" dirty="0" smtClean="0"/>
              <a:t> – repeat from the 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 smtClean="0"/>
              <a:t>Fine – </a:t>
            </a:r>
            <a:r>
              <a:rPr lang="en-US" sz="3200" dirty="0" smtClean="0"/>
              <a:t>finish or end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48802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93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Hill</dc:creator>
  <cp:lastModifiedBy>Larry Hill</cp:lastModifiedBy>
  <cp:revision>6</cp:revision>
  <dcterms:created xsi:type="dcterms:W3CDTF">2014-06-04T21:18:39Z</dcterms:created>
  <dcterms:modified xsi:type="dcterms:W3CDTF">2014-06-05T19:51:09Z</dcterms:modified>
</cp:coreProperties>
</file>