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CFD7-38F5-4BB4-8373-F82A76E314F0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0319-F2D1-4E52-A953-53F7A50EF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CFD7-38F5-4BB4-8373-F82A76E314F0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0319-F2D1-4E52-A953-53F7A50EF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CFD7-38F5-4BB4-8373-F82A76E314F0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0319-F2D1-4E52-A953-53F7A50EF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CFD7-38F5-4BB4-8373-F82A76E314F0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0319-F2D1-4E52-A953-53F7A50EF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CFD7-38F5-4BB4-8373-F82A76E314F0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0319-F2D1-4E52-A953-53F7A50EF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CFD7-38F5-4BB4-8373-F82A76E314F0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0319-F2D1-4E52-A953-53F7A50EF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CFD7-38F5-4BB4-8373-F82A76E314F0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0319-F2D1-4E52-A953-53F7A50EF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CFD7-38F5-4BB4-8373-F82A76E314F0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0319-F2D1-4E52-A953-53F7A50EF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CFD7-38F5-4BB4-8373-F82A76E314F0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0319-F2D1-4E52-A953-53F7A50EF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CFD7-38F5-4BB4-8373-F82A76E314F0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0319-F2D1-4E52-A953-53F7A50EF6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CFD7-38F5-4BB4-8373-F82A76E314F0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DD0319-F2D1-4E52-A953-53F7A50EF6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8DD0319-F2D1-4E52-A953-53F7A50EF61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B95CFD7-38F5-4BB4-8373-F82A76E314F0}" type="datetimeFigureOut">
              <a:rPr lang="en-US" smtClean="0"/>
              <a:t>6/13/2014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600200"/>
            <a:ext cx="2895600" cy="14700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Rhythm</a:t>
            </a:r>
            <a:endParaRPr lang="en-US" sz="6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3200400"/>
            <a:ext cx="6934200" cy="0"/>
          </a:xfrm>
          <a:prstGeom prst="line">
            <a:avLst/>
          </a:prstGeom>
          <a:ln w="571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2244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8877" y="-2286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The Basic Musicianship Skills</a:t>
            </a:r>
            <a:endParaRPr lang="en-US" sz="4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440287"/>
            <a:ext cx="6934200" cy="0"/>
          </a:xfrm>
          <a:prstGeom prst="line">
            <a:avLst/>
          </a:prstGeom>
          <a:ln w="571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879340" y="1600200"/>
            <a:ext cx="2811475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Tone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US" sz="3600" dirty="0"/>
          </a:p>
          <a:p>
            <a:pPr algn="ctr"/>
            <a:r>
              <a:rPr lang="en-US" sz="3600" dirty="0" smtClean="0"/>
              <a:t>Intonation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US" sz="3600" dirty="0"/>
          </a:p>
          <a:p>
            <a:pPr algn="ctr"/>
            <a:r>
              <a:rPr lang="en-US" sz="3600" dirty="0" smtClean="0"/>
              <a:t>Technique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US" sz="3600" dirty="0"/>
          </a:p>
          <a:p>
            <a:pPr algn="ctr"/>
            <a:r>
              <a:rPr lang="en-US" sz="3600" b="1" u="sng" dirty="0" smtClean="0">
                <a:solidFill>
                  <a:srgbClr val="00B0F0"/>
                </a:solidFill>
              </a:rPr>
              <a:t>Rhythm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US" sz="3600" b="1" u="sng" dirty="0"/>
          </a:p>
          <a:p>
            <a:pPr algn="ctr"/>
            <a:r>
              <a:rPr lang="en-US" sz="3600" dirty="0" smtClean="0"/>
              <a:t>Interpretation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300237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-152400"/>
            <a:ext cx="2209800" cy="1089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Rhythm</a:t>
            </a:r>
            <a:endParaRPr lang="en-US" sz="4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1143000"/>
            <a:ext cx="6934200" cy="0"/>
          </a:xfrm>
          <a:prstGeom prst="line">
            <a:avLst/>
          </a:prstGeom>
          <a:ln w="571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134568" y="1325331"/>
            <a:ext cx="6189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50"/>
                </a:solidFill>
              </a:rPr>
              <a:t>Rhythm has two types of meter: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1540" y="2362200"/>
            <a:ext cx="277511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6000" dirty="0" smtClean="0">
                <a:solidFill>
                  <a:srgbClr val="00B0F0"/>
                </a:solidFill>
              </a:rPr>
              <a:t>Duple</a:t>
            </a:r>
          </a:p>
          <a:p>
            <a:pPr marL="742950" indent="-742950">
              <a:buFont typeface="+mj-lt"/>
              <a:buAutoNum type="arabicPeriod"/>
            </a:pPr>
            <a:endParaRPr lang="en-US" sz="6000" dirty="0"/>
          </a:p>
          <a:p>
            <a:pPr marL="742950" indent="-742950">
              <a:buFont typeface="+mj-lt"/>
              <a:buAutoNum type="arabicPeriod"/>
            </a:pPr>
            <a:r>
              <a:rPr lang="en-US" sz="6000" dirty="0" smtClean="0">
                <a:solidFill>
                  <a:srgbClr val="C00000"/>
                </a:solidFill>
              </a:rPr>
              <a:t>Triple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2855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3957" y="-228600"/>
            <a:ext cx="3760631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Duple Meter</a:t>
            </a:r>
            <a:endParaRPr lang="en-US" sz="4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18852" y="1447800"/>
            <a:ext cx="6934200" cy="0"/>
          </a:xfrm>
          <a:prstGeom prst="line">
            <a:avLst/>
          </a:prstGeom>
          <a:ln w="571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25321" y="1447800"/>
            <a:ext cx="7543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A </a:t>
            </a:r>
            <a:r>
              <a:rPr lang="en-US" sz="3600" dirty="0" smtClean="0">
                <a:solidFill>
                  <a:srgbClr val="FF0000"/>
                </a:solidFill>
              </a:rPr>
              <a:t>quarter note </a:t>
            </a:r>
            <a:r>
              <a:rPr lang="en-US" sz="3600" dirty="0" smtClean="0"/>
              <a:t>usually gets one beat in duple meter.</a:t>
            </a:r>
          </a:p>
          <a:p>
            <a:endParaRPr lang="en-US" sz="3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Each beat in duple meter is divided into </a:t>
            </a:r>
            <a:r>
              <a:rPr lang="en-US" sz="3600" dirty="0" smtClean="0">
                <a:solidFill>
                  <a:srgbClr val="00B050"/>
                </a:solidFill>
              </a:rPr>
              <a:t>two equal parts</a:t>
            </a:r>
            <a:r>
              <a:rPr lang="en-US" sz="3600" dirty="0" smtClean="0"/>
              <a:t>.</a:t>
            </a:r>
          </a:p>
          <a:p>
            <a:endParaRPr lang="en-US" sz="3600" dirty="0" smtClean="0">
              <a:solidFill>
                <a:schemeClr val="tx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</a:rPr>
              <a:t>Example:   </a:t>
            </a:r>
            <a:endParaRPr lang="en-US" sz="3600" dirty="0">
              <a:solidFill>
                <a:schemeClr val="tx2"/>
              </a:solidFill>
            </a:endParaRPr>
          </a:p>
          <a:p>
            <a:endParaRPr lang="en-US" sz="3600" dirty="0"/>
          </a:p>
          <a:p>
            <a:endParaRPr lang="en-US" sz="3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298" y="4600518"/>
            <a:ext cx="361950" cy="923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629039"/>
            <a:ext cx="125052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953000" y="4739260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=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622689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157" y="-3048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Duple Meter Time Signatures</a:t>
            </a:r>
            <a:endParaRPr lang="en-US" sz="4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543318"/>
            <a:ext cx="6934200" cy="0"/>
          </a:xfrm>
          <a:prstGeom prst="line">
            <a:avLst/>
          </a:prstGeom>
          <a:ln w="571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3400" y="1828800"/>
            <a:ext cx="75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The bottom number of a duple meter time signature is usually a </a:t>
            </a:r>
            <a:r>
              <a:rPr lang="en-US" sz="3600" dirty="0" smtClean="0">
                <a:solidFill>
                  <a:srgbClr val="FF0000"/>
                </a:solidFill>
              </a:rPr>
              <a:t>four.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endParaRPr lang="en-US" sz="3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490793"/>
            <a:ext cx="207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Examples: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4358425"/>
            <a:ext cx="4700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4</a:t>
            </a:r>
          </a:p>
          <a:p>
            <a:r>
              <a:rPr lang="en-US" sz="4400" dirty="0"/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60086" y="4358425"/>
            <a:ext cx="4700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2</a:t>
            </a:r>
          </a:p>
          <a:p>
            <a:r>
              <a:rPr lang="en-US" sz="4400" dirty="0"/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04991" y="4358425"/>
            <a:ext cx="4700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3</a:t>
            </a:r>
          </a:p>
          <a:p>
            <a:r>
              <a:rPr lang="en-US" sz="4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761432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3957" y="-228600"/>
            <a:ext cx="3760631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Triple Meter</a:t>
            </a:r>
            <a:endParaRPr lang="en-US" sz="4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18852" y="1447800"/>
            <a:ext cx="6934200" cy="0"/>
          </a:xfrm>
          <a:prstGeom prst="line">
            <a:avLst/>
          </a:prstGeom>
          <a:ln w="571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77561" y="1600200"/>
            <a:ext cx="7543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A </a:t>
            </a:r>
            <a:r>
              <a:rPr lang="en-US" sz="3600" dirty="0" smtClean="0">
                <a:solidFill>
                  <a:srgbClr val="00B0F0"/>
                </a:solidFill>
              </a:rPr>
              <a:t>dotted-</a:t>
            </a:r>
            <a:r>
              <a:rPr lang="en-US" sz="3600" dirty="0" smtClean="0">
                <a:solidFill>
                  <a:srgbClr val="00B0F0"/>
                </a:solidFill>
              </a:rPr>
              <a:t>quarter note </a:t>
            </a:r>
            <a:r>
              <a:rPr lang="en-US" sz="3600" dirty="0" smtClean="0"/>
              <a:t>usually gets one beat in triple meter.</a:t>
            </a:r>
          </a:p>
          <a:p>
            <a:endParaRPr lang="en-US" sz="3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Each beat in triple meter is divided into </a:t>
            </a:r>
            <a:r>
              <a:rPr lang="en-US" sz="3600" dirty="0" smtClean="0">
                <a:solidFill>
                  <a:srgbClr val="00B050"/>
                </a:solidFill>
              </a:rPr>
              <a:t>three equal parts.</a:t>
            </a:r>
          </a:p>
          <a:p>
            <a:endParaRPr lang="en-US" sz="3600" dirty="0" smtClean="0">
              <a:solidFill>
                <a:schemeClr val="tx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</a:rPr>
              <a:t>Example:   </a:t>
            </a:r>
            <a:endParaRPr lang="en-US" sz="3600" dirty="0">
              <a:solidFill>
                <a:schemeClr val="tx2"/>
              </a:solidFill>
            </a:endParaRPr>
          </a:p>
          <a:p>
            <a:endParaRPr lang="en-US" sz="3600" dirty="0"/>
          </a:p>
          <a:p>
            <a:endParaRPr lang="en-US" sz="3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5016954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=</a:t>
            </a:r>
            <a:endParaRPr lang="en-US" sz="3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684" y="4953587"/>
            <a:ext cx="445553" cy="803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083" y="4785261"/>
            <a:ext cx="1491633" cy="1109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78331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157" y="-3048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Triple Meter Time Signatures</a:t>
            </a:r>
            <a:endParaRPr lang="en-US" sz="4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543318"/>
            <a:ext cx="6934200" cy="0"/>
          </a:xfrm>
          <a:prstGeom prst="line">
            <a:avLst/>
          </a:prstGeom>
          <a:ln w="571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3400" y="1828800"/>
            <a:ext cx="75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The bottom number of a triple meter time signature is usually an </a:t>
            </a:r>
            <a:r>
              <a:rPr lang="en-US" sz="3600" dirty="0" smtClean="0">
                <a:solidFill>
                  <a:srgbClr val="FF0000"/>
                </a:solidFill>
              </a:rPr>
              <a:t>eight.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endParaRPr lang="en-US" sz="3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490793"/>
            <a:ext cx="207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Examples: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4358425"/>
            <a:ext cx="4700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9</a:t>
            </a:r>
          </a:p>
          <a:p>
            <a:r>
              <a:rPr lang="en-US" sz="4400" dirty="0"/>
              <a:t>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60086" y="4358425"/>
            <a:ext cx="4700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3</a:t>
            </a:r>
          </a:p>
          <a:p>
            <a:r>
              <a:rPr lang="en-US" sz="4400" dirty="0"/>
              <a:t>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04991" y="4358425"/>
            <a:ext cx="4700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6</a:t>
            </a:r>
          </a:p>
          <a:p>
            <a:r>
              <a:rPr lang="en-US" sz="44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9291602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878" y="-457200"/>
            <a:ext cx="5086043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Important Decision</a:t>
            </a:r>
            <a:endParaRPr lang="en-US" sz="4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219200"/>
            <a:ext cx="6934200" cy="0"/>
          </a:xfrm>
          <a:prstGeom prst="line">
            <a:avLst/>
          </a:prstGeom>
          <a:ln w="571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3400" y="1524000"/>
            <a:ext cx="75438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The most important </a:t>
            </a:r>
            <a:r>
              <a:rPr lang="en-US" sz="3200" b="1" u="sng" dirty="0" smtClean="0">
                <a:solidFill>
                  <a:srgbClr val="00B0F0"/>
                </a:solidFill>
              </a:rPr>
              <a:t>rhythmic</a:t>
            </a:r>
            <a:r>
              <a:rPr lang="en-US" sz="3200" dirty="0" smtClean="0">
                <a:solidFill>
                  <a:srgbClr val="00B050"/>
                </a:solidFill>
              </a:rPr>
              <a:t> decision to make before playing a piece of music is . . .</a:t>
            </a:r>
          </a:p>
          <a:p>
            <a:endParaRPr lang="en-US" sz="3600" dirty="0"/>
          </a:p>
          <a:p>
            <a:endParaRPr lang="en-US" sz="3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55666" y="2909341"/>
            <a:ext cx="5334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Which meter is it in?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6399" y="4038600"/>
            <a:ext cx="48933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00B0F0"/>
                </a:solidFill>
              </a:rPr>
              <a:t>Duple</a:t>
            </a:r>
            <a:r>
              <a:rPr lang="en-US" sz="6000" dirty="0" smtClean="0"/>
              <a:t> or </a:t>
            </a:r>
            <a:r>
              <a:rPr lang="en-US" sz="6000" b="1" dirty="0" smtClean="0">
                <a:solidFill>
                  <a:srgbClr val="00B050"/>
                </a:solidFill>
              </a:rPr>
              <a:t>Triple</a:t>
            </a:r>
            <a:endParaRPr lang="en-US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3015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9039" y="0"/>
            <a:ext cx="2352522" cy="1012825"/>
          </a:xfrm>
        </p:spPr>
        <p:txBody>
          <a:bodyPr>
            <a:noAutofit/>
          </a:bodyPr>
          <a:lstStyle/>
          <a:p>
            <a:r>
              <a:rPr lang="en-US" sz="4800" dirty="0" smtClean="0"/>
              <a:t>Spelling</a:t>
            </a:r>
            <a:endParaRPr lang="en-US" sz="4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219200"/>
            <a:ext cx="6934200" cy="0"/>
          </a:xfrm>
          <a:prstGeom prst="line">
            <a:avLst/>
          </a:prstGeom>
          <a:ln w="571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60231" y="1524000"/>
            <a:ext cx="7543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The word “rhythm” is spelled . . . </a:t>
            </a:r>
          </a:p>
          <a:p>
            <a:endParaRPr lang="en-US" sz="3600" dirty="0"/>
          </a:p>
          <a:p>
            <a:endParaRPr lang="en-US" sz="3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55666" y="2909341"/>
            <a:ext cx="8531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R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28103" y="2909341"/>
            <a:ext cx="95250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H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64857" y="2909341"/>
            <a:ext cx="78418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Y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21142" y="2909341"/>
            <a:ext cx="78418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T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74744" y="2909341"/>
            <a:ext cx="95250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H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54080" y="2887473"/>
            <a:ext cx="123783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M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76714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130</TotalTime>
  <Words>173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Rhythm</vt:lpstr>
      <vt:lpstr>The Basic Musicianship Skills</vt:lpstr>
      <vt:lpstr>Rhythm</vt:lpstr>
      <vt:lpstr>Duple Meter</vt:lpstr>
      <vt:lpstr>Duple Meter Time Signatures</vt:lpstr>
      <vt:lpstr>Triple Meter</vt:lpstr>
      <vt:lpstr>Triple Meter Time Signatures</vt:lpstr>
      <vt:lpstr>Important Decision</vt:lpstr>
      <vt:lpstr>Spelling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Rhythm</dc:title>
  <dc:creator>Larry Hill</dc:creator>
  <cp:lastModifiedBy>Larry Hill</cp:lastModifiedBy>
  <cp:revision>12</cp:revision>
  <dcterms:created xsi:type="dcterms:W3CDTF">2014-06-13T17:29:00Z</dcterms:created>
  <dcterms:modified xsi:type="dcterms:W3CDTF">2014-06-13T19:39:53Z</dcterms:modified>
</cp:coreProperties>
</file>