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13B300-3F7D-4482-BB3A-03CB0929A6A6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A24B8B-7E23-4C51-91E0-8B268CB09A5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27.png"/><Relationship Id="rId18" Type="http://schemas.openxmlformats.org/officeDocument/2006/relationships/image" Target="../media/image46.png"/><Relationship Id="rId3" Type="http://schemas.openxmlformats.org/officeDocument/2006/relationships/image" Target="../media/image32.png"/><Relationship Id="rId21" Type="http://schemas.openxmlformats.org/officeDocument/2006/relationships/image" Target="../media/image49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5.png"/><Relationship Id="rId2" Type="http://schemas.openxmlformats.org/officeDocument/2006/relationships/image" Target="../media/image31.png"/><Relationship Id="rId16" Type="http://schemas.openxmlformats.org/officeDocument/2006/relationships/image" Target="../media/image44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3.png"/><Relationship Id="rId10" Type="http://schemas.openxmlformats.org/officeDocument/2006/relationships/image" Target="../media/image39.png"/><Relationship Id="rId19" Type="http://schemas.openxmlformats.org/officeDocument/2006/relationships/image" Target="../media/image47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676400"/>
            <a:ext cx="4114800" cy="802567"/>
          </a:xfrm>
        </p:spPr>
        <p:txBody>
          <a:bodyPr/>
          <a:lstStyle/>
          <a:p>
            <a:r>
              <a:rPr lang="en-US" dirty="0" smtClean="0"/>
              <a:t>Rhythm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89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9681" y="228600"/>
            <a:ext cx="5181600" cy="802567"/>
          </a:xfrm>
        </p:spPr>
        <p:txBody>
          <a:bodyPr/>
          <a:lstStyle/>
          <a:p>
            <a:r>
              <a:rPr lang="en-US" dirty="0" smtClean="0"/>
              <a:t>Duple Meter Rhythms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19621" y="1385521"/>
            <a:ext cx="1299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Rules: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07917" y="1905000"/>
            <a:ext cx="47678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Draw one </a:t>
            </a:r>
            <a:r>
              <a:rPr lang="en-US" sz="3200" b="1" dirty="0" smtClean="0">
                <a:solidFill>
                  <a:srgbClr val="00B0F0"/>
                </a:solidFill>
              </a:rPr>
              <a:t>line</a:t>
            </a:r>
            <a:r>
              <a:rPr lang="en-US" sz="3200" dirty="0" smtClean="0"/>
              <a:t> per note.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Draw one </a:t>
            </a:r>
            <a:r>
              <a:rPr lang="en-US" sz="3200" b="1" dirty="0" smtClean="0">
                <a:solidFill>
                  <a:srgbClr val="00B0F0"/>
                </a:solidFill>
              </a:rPr>
              <a:t>V</a:t>
            </a:r>
            <a:r>
              <a:rPr lang="en-US" sz="3200" dirty="0" smtClean="0"/>
              <a:t> per beat.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519621" y="3536721"/>
            <a:ext cx="2060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Examples:</a:t>
            </a:r>
            <a:endParaRPr lang="en-US" sz="3200" dirty="0"/>
          </a:p>
        </p:txBody>
      </p:sp>
      <p:pic>
        <p:nvPicPr>
          <p:cNvPr id="1026" name="Picture 2" descr="C:\Users\Larry Hill\Desktop\Band Website\book 1 review signs and symbols\t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13884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3202305" y="5419824"/>
            <a:ext cx="323850" cy="44195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Larry Hill\Desktop\Band Website\book 1 review signs and symbols\ts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413884"/>
            <a:ext cx="1105402" cy="110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4495800" y="5419824"/>
            <a:ext cx="605539" cy="457203"/>
            <a:chOff x="4495800" y="5419824"/>
            <a:chExt cx="605539" cy="457203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495800" y="5419824"/>
              <a:ext cx="309362" cy="45720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4805162" y="5419825"/>
              <a:ext cx="296177" cy="4572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8" name="Picture 4" descr="C:\Users\Larry Hill\Desktop\Band Website\book 1 review signs and symbols\t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21279"/>
            <a:ext cx="1090612" cy="109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5730967" y="5419827"/>
            <a:ext cx="1211078" cy="457204"/>
            <a:chOff x="5759918" y="5419825"/>
            <a:chExt cx="1211078" cy="457204"/>
          </a:xfrm>
        </p:grpSpPr>
        <p:grpSp>
          <p:nvGrpSpPr>
            <p:cNvPr id="24" name="Group 23"/>
            <p:cNvGrpSpPr/>
            <p:nvPr/>
          </p:nvGrpSpPr>
          <p:grpSpPr>
            <a:xfrm>
              <a:off x="5759918" y="5419826"/>
              <a:ext cx="605539" cy="457203"/>
              <a:chOff x="4495800" y="5419824"/>
              <a:chExt cx="605539" cy="457203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4495800" y="5419824"/>
                <a:ext cx="309362" cy="45720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4805162" y="5419825"/>
                <a:ext cx="296177" cy="4572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6365457" y="5419825"/>
              <a:ext cx="605539" cy="457203"/>
              <a:chOff x="4495800" y="5419824"/>
              <a:chExt cx="605539" cy="457203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4495800" y="5419824"/>
                <a:ext cx="309362" cy="45720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4805162" y="5419825"/>
                <a:ext cx="296177" cy="4572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97986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609" y="152400"/>
            <a:ext cx="3988067" cy="6858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Duple Meter 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01237" y="778329"/>
            <a:ext cx="576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Diagram the following rhythm patterns: </a:t>
            </a:r>
            <a:endParaRPr lang="en-US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857" y="1691759"/>
            <a:ext cx="990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79" y="2794302"/>
            <a:ext cx="7143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31" y="3904682"/>
            <a:ext cx="1033462" cy="44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79" y="5086167"/>
            <a:ext cx="942854" cy="28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726" y="6175264"/>
            <a:ext cx="947976" cy="41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24" y="2818962"/>
            <a:ext cx="698513" cy="41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04" y="5086168"/>
            <a:ext cx="806530" cy="38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300" y="6057100"/>
            <a:ext cx="719137" cy="52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667" y="1693739"/>
            <a:ext cx="749899" cy="479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2209800" y="1167332"/>
            <a:ext cx="4648181" cy="5084864"/>
            <a:chOff x="1593206" y="1116230"/>
            <a:chExt cx="4648181" cy="5084864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569" y="1116230"/>
              <a:ext cx="628650" cy="583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3268" y="1307446"/>
              <a:ext cx="495300" cy="29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593206" y="1307447"/>
              <a:ext cx="460062" cy="4893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1. 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2.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3.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4.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5.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02248" y="1277550"/>
              <a:ext cx="559769" cy="4893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6.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7.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8.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9.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10.</a:t>
              </a:r>
              <a:endParaRPr lang="en-US" sz="2400" dirty="0"/>
            </a:p>
          </p:txBody>
        </p: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9711" y="2298047"/>
              <a:ext cx="595553" cy="528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9711" y="3364847"/>
              <a:ext cx="990600" cy="520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9529" y="4532745"/>
              <a:ext cx="909637" cy="467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6733" y="5626189"/>
              <a:ext cx="723900" cy="510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16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1392" y="2261645"/>
              <a:ext cx="672210" cy="507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18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017" y="4434155"/>
              <a:ext cx="779370" cy="541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4858" y="5498447"/>
              <a:ext cx="771525" cy="519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2154" y="3399718"/>
              <a:ext cx="474889" cy="450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936" y="3868912"/>
            <a:ext cx="666750" cy="43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9681" y="228600"/>
            <a:ext cx="5181600" cy="802567"/>
          </a:xfrm>
        </p:spPr>
        <p:txBody>
          <a:bodyPr/>
          <a:lstStyle/>
          <a:p>
            <a:r>
              <a:rPr lang="en-US" dirty="0" smtClean="0"/>
              <a:t>Triple Meter Rhythms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19621" y="1385521"/>
            <a:ext cx="1299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Rules: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907917" y="1905000"/>
            <a:ext cx="51235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Draw one </a:t>
            </a:r>
            <a:r>
              <a:rPr lang="en-US" sz="3200" b="1" dirty="0" smtClean="0">
                <a:solidFill>
                  <a:srgbClr val="00B0F0"/>
                </a:solidFill>
              </a:rPr>
              <a:t>line</a:t>
            </a:r>
            <a:r>
              <a:rPr lang="en-US" sz="3200" dirty="0" smtClean="0"/>
              <a:t> per note.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Draw one </a:t>
            </a:r>
            <a:r>
              <a:rPr lang="en-US" sz="3200" b="1" dirty="0" smtClean="0">
                <a:solidFill>
                  <a:srgbClr val="00B0F0"/>
                </a:solidFill>
              </a:rPr>
              <a:t>check</a:t>
            </a:r>
            <a:r>
              <a:rPr lang="en-US" sz="3200" dirty="0" smtClean="0"/>
              <a:t> per beat.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519621" y="3536721"/>
            <a:ext cx="2060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Examples: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510" y="5205467"/>
            <a:ext cx="1183290" cy="59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964" y="5205468"/>
            <a:ext cx="1217506" cy="5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32" y="4159059"/>
            <a:ext cx="1247577" cy="92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205467"/>
            <a:ext cx="2186542" cy="5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4407183"/>
            <a:ext cx="368822" cy="689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477" y="4418059"/>
            <a:ext cx="441372" cy="78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3505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609" y="152400"/>
            <a:ext cx="3988067" cy="6858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Triple Meter Quiz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01237" y="778329"/>
            <a:ext cx="576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Diagram the following rhythm patterns: 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862" y="1762157"/>
            <a:ext cx="723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37" y="2758558"/>
            <a:ext cx="8763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331" y="3999605"/>
            <a:ext cx="1066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862" y="5105400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237" y="6222299"/>
            <a:ext cx="952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718589"/>
            <a:ext cx="723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98" y="2837644"/>
            <a:ext cx="1171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11" y="4000500"/>
            <a:ext cx="895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11" y="5071996"/>
            <a:ext cx="95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853" y="6222299"/>
            <a:ext cx="1714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209800" y="1205668"/>
            <a:ext cx="5399404" cy="5046528"/>
            <a:chOff x="2209800" y="1205668"/>
            <a:chExt cx="5399404" cy="5046528"/>
          </a:xfrm>
        </p:grpSpPr>
        <p:sp>
          <p:nvSpPr>
            <p:cNvPr id="6" name="TextBox 5"/>
            <p:cNvSpPr txBox="1"/>
            <p:nvPr/>
          </p:nvSpPr>
          <p:spPr>
            <a:xfrm>
              <a:off x="2209800" y="1358549"/>
              <a:ext cx="460062" cy="4893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1. 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2.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3.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4.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5.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18842" y="1328652"/>
              <a:ext cx="559769" cy="48936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6.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7.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8.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9.</a:t>
              </a:r>
            </a:p>
            <a:p>
              <a:endParaRPr lang="en-US" sz="2400" dirty="0"/>
            </a:p>
            <a:p>
              <a:endParaRPr lang="en-US" sz="2400" dirty="0" smtClean="0"/>
            </a:p>
            <a:p>
              <a:r>
                <a:rPr lang="en-US" sz="2400" dirty="0" smtClean="0"/>
                <a:t>10.</a:t>
              </a:r>
              <a:endParaRPr lang="en-US" sz="2400" dirty="0"/>
            </a:p>
          </p:txBody>
        </p:sp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862" y="1262064"/>
              <a:ext cx="800100" cy="490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" name="Picture 6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8815" y="4475855"/>
              <a:ext cx="807432" cy="596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5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4083" y="5539871"/>
              <a:ext cx="330994" cy="618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16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6766" y="2275669"/>
              <a:ext cx="537606" cy="467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7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406" y="2228850"/>
              <a:ext cx="1156667" cy="55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18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4837" y="3388915"/>
              <a:ext cx="1025995" cy="520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19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4837" y="4549626"/>
              <a:ext cx="891741" cy="528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20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1234" y="5502365"/>
              <a:ext cx="90424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21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3600" y="1205668"/>
              <a:ext cx="673644" cy="51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4" name="Picture 22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611" y="3438611"/>
              <a:ext cx="1530593" cy="57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52683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369</TotalTime>
  <Words>98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Rhythm Diagrams</vt:lpstr>
      <vt:lpstr>Duple Meter Rhythms</vt:lpstr>
      <vt:lpstr>Duple Meter Quiz</vt:lpstr>
      <vt:lpstr>Triple Meter Rhythms</vt:lpstr>
      <vt:lpstr>Triple Meter 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Rhythm Diagrams</dc:title>
  <dc:creator>Larry Hill</dc:creator>
  <cp:lastModifiedBy>Larry Hill</cp:lastModifiedBy>
  <cp:revision>19</cp:revision>
  <dcterms:created xsi:type="dcterms:W3CDTF">2014-06-11T15:48:18Z</dcterms:created>
  <dcterms:modified xsi:type="dcterms:W3CDTF">2014-06-11T21:57:31Z</dcterms:modified>
</cp:coreProperties>
</file>