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4008595-F189-4E49-B3D8-4C5D5C0DA520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78CE1C5-158A-4396-AA0B-E26EE4AF4C96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8595-F189-4E49-B3D8-4C5D5C0DA520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CE1C5-158A-4396-AA0B-E26EE4AF4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8595-F189-4E49-B3D8-4C5D5C0DA520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CE1C5-158A-4396-AA0B-E26EE4AF4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8595-F189-4E49-B3D8-4C5D5C0DA520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CE1C5-158A-4396-AA0B-E26EE4AF4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8595-F189-4E49-B3D8-4C5D5C0DA520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CE1C5-158A-4396-AA0B-E26EE4AF4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8595-F189-4E49-B3D8-4C5D5C0DA520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CE1C5-158A-4396-AA0B-E26EE4AF4C9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8595-F189-4E49-B3D8-4C5D5C0DA520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CE1C5-158A-4396-AA0B-E26EE4AF4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8595-F189-4E49-B3D8-4C5D5C0DA520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CE1C5-158A-4396-AA0B-E26EE4AF4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8595-F189-4E49-B3D8-4C5D5C0DA520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CE1C5-158A-4396-AA0B-E26EE4AF4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8595-F189-4E49-B3D8-4C5D5C0DA520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CE1C5-158A-4396-AA0B-E26EE4AF4C96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08595-F189-4E49-B3D8-4C5D5C0DA520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CE1C5-158A-4396-AA0B-E26EE4AF4C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4008595-F189-4E49-B3D8-4C5D5C0DA520}" type="datetimeFigureOut">
              <a:rPr lang="en-US" smtClean="0"/>
              <a:t>6/9/2014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78CE1C5-158A-4396-AA0B-E26EE4AF4C9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01022" y="685800"/>
            <a:ext cx="3313355" cy="170216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Style Words</a:t>
            </a: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57200" y="2819400"/>
            <a:ext cx="8001000" cy="0"/>
          </a:xfrm>
          <a:prstGeom prst="line">
            <a:avLst/>
          </a:prstGeom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03635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9405" y="152400"/>
            <a:ext cx="4419600" cy="787760"/>
          </a:xfrm>
        </p:spPr>
        <p:txBody>
          <a:bodyPr>
            <a:normAutofit fontScale="90000"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Articulation Styles</a:t>
            </a: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48962" y="1219200"/>
            <a:ext cx="8001000" cy="0"/>
          </a:xfrm>
          <a:prstGeom prst="line">
            <a:avLst/>
          </a:prstGeom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25351" y="1828799"/>
            <a:ext cx="1851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Staccato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1828800"/>
            <a:ext cx="423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Short, light, separated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7548" y="2743200"/>
            <a:ext cx="15440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Legato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19400" y="2743200"/>
            <a:ext cx="3724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mooth, connected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7548" y="3657600"/>
            <a:ext cx="1869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Marcato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36573" y="3657600"/>
            <a:ext cx="62075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eavy, with emphasis, accented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7548" y="4572000"/>
            <a:ext cx="1697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Pesante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38718" y="4582731"/>
            <a:ext cx="4217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Heavy, with weight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7548" y="5562600"/>
            <a:ext cx="21082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Sostenuto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47305" y="5562600"/>
            <a:ext cx="1980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Sustained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6462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99405" y="152400"/>
            <a:ext cx="4419600" cy="78776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Phrasing Styles</a:t>
            </a: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48962" y="1219200"/>
            <a:ext cx="8001000" cy="0"/>
          </a:xfrm>
          <a:prstGeom prst="line">
            <a:avLst/>
          </a:prstGeom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57548" y="1505634"/>
            <a:ext cx="23307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Expressivo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96928" y="1505633"/>
            <a:ext cx="31798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expression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7548" y="2400716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Grazioso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92133" y="2400715"/>
            <a:ext cx="22749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Gracefully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962" y="3334432"/>
            <a:ext cx="18434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Liggiero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92133" y="3334433"/>
            <a:ext cx="35402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Lightly, delicately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8962" y="4246686"/>
            <a:ext cx="2146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Maestoso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30061" y="4246685"/>
            <a:ext cx="4217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Majestic, stately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7548" y="5105400"/>
            <a:ext cx="2069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Marziale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30061" y="5080120"/>
            <a:ext cx="3147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 march style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9928" y="5943600"/>
            <a:ext cx="140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Dolce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64405" y="5943599"/>
            <a:ext cx="1787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Sweetly 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1276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7262" y="152400"/>
            <a:ext cx="4724400" cy="78776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Changing Styles</a:t>
            </a:r>
            <a:endParaRPr lang="en-US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548962" y="1219200"/>
            <a:ext cx="8001000" cy="0"/>
          </a:xfrm>
          <a:prstGeom prst="line">
            <a:avLst/>
          </a:prstGeom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25351" y="1828799"/>
            <a:ext cx="19973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Morendo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19400" y="1828800"/>
            <a:ext cx="5327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Gradually slower and softer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7548" y="3389531"/>
            <a:ext cx="14670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Subito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21546" y="3379038"/>
            <a:ext cx="5425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Immediately, all of a sudden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5351" y="4800600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Tacet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05448" y="4800599"/>
            <a:ext cx="41216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silent, do not play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5876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48</TotalTime>
  <Words>71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Style Words</vt:lpstr>
      <vt:lpstr>Articulation Styles</vt:lpstr>
      <vt:lpstr>Phrasing Styles</vt:lpstr>
      <vt:lpstr>Changing Styles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Style Words</dc:title>
  <dc:creator>Larry Hill</dc:creator>
  <cp:lastModifiedBy>Larry Hill</cp:lastModifiedBy>
  <cp:revision>5</cp:revision>
  <dcterms:created xsi:type="dcterms:W3CDTF">2014-06-09T15:08:03Z</dcterms:created>
  <dcterms:modified xsi:type="dcterms:W3CDTF">2014-06-09T15:56:28Z</dcterms:modified>
</cp:coreProperties>
</file>