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AACDFD-062C-4B2A-97A9-C9282F332259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D39260-5A99-47BC-9C8F-493D7997B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Technique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872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Basic Musicianship Skills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7298" y="1587910"/>
            <a:ext cx="303320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Tone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Intonation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b="1" u="sng" dirty="0" smtClean="0">
                <a:solidFill>
                  <a:srgbClr val="FFFF00"/>
                </a:solidFill>
              </a:rPr>
              <a:t>Technique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Rhythm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Interpretation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32072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Technique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90600" y="2362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Technique is your ability to </a:t>
            </a:r>
            <a:r>
              <a:rPr lang="en-US" sz="3600" dirty="0" smtClean="0">
                <a:solidFill>
                  <a:srgbClr val="FFC000"/>
                </a:solidFill>
              </a:rPr>
              <a:t>tongue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C000"/>
                </a:solidFill>
              </a:rPr>
              <a:t>finger</a:t>
            </a:r>
            <a:r>
              <a:rPr lang="en-US" sz="3600" dirty="0" smtClean="0"/>
              <a:t> with good </a:t>
            </a:r>
            <a:r>
              <a:rPr lang="en-US" sz="3600" dirty="0" smtClean="0">
                <a:solidFill>
                  <a:srgbClr val="FFFF00"/>
                </a:solidFill>
              </a:rPr>
              <a:t>precision.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661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Tonguing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6300" y="1779687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Reed</a:t>
            </a:r>
            <a:r>
              <a:rPr lang="en-US" sz="3600" dirty="0" smtClean="0"/>
              <a:t> players touch the </a:t>
            </a:r>
            <a:r>
              <a:rPr lang="en-US" sz="3600" dirty="0" smtClean="0">
                <a:solidFill>
                  <a:srgbClr val="FF0000"/>
                </a:solidFill>
              </a:rPr>
              <a:t>tip of the reed</a:t>
            </a:r>
            <a:r>
              <a:rPr lang="en-US" sz="3600" dirty="0" smtClean="0"/>
              <a:t> with the tip of the tongue.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Brass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FF00"/>
                </a:solidFill>
              </a:rPr>
              <a:t>flute</a:t>
            </a:r>
            <a:r>
              <a:rPr lang="en-US" sz="3600" dirty="0" smtClean="0"/>
              <a:t> players touch the </a:t>
            </a:r>
            <a:r>
              <a:rPr lang="en-US" sz="3600" dirty="0" smtClean="0">
                <a:solidFill>
                  <a:srgbClr val="FF0000"/>
                </a:solidFill>
              </a:rPr>
              <a:t>alveolar ridge </a:t>
            </a:r>
            <a:r>
              <a:rPr lang="en-US" sz="3600" dirty="0" smtClean="0"/>
              <a:t>with the tip of the tongue.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613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Tonguing 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5796" y="1143000"/>
            <a:ext cx="73152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On a series of short notes, </a:t>
            </a:r>
            <a:r>
              <a:rPr lang="en-US" sz="3600" dirty="0" smtClean="0">
                <a:solidFill>
                  <a:srgbClr val="FFFF00"/>
                </a:solidFill>
              </a:rPr>
              <a:t>blow</a:t>
            </a:r>
            <a:r>
              <a:rPr lang="en-US" sz="3600" dirty="0" smtClean="0"/>
              <a:t> as if you were playing </a:t>
            </a:r>
            <a:r>
              <a:rPr lang="en-US" sz="3600" dirty="0" smtClean="0">
                <a:solidFill>
                  <a:srgbClr val="FFFF00"/>
                </a:solidFill>
              </a:rPr>
              <a:t>one long note.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Do not </a:t>
            </a:r>
            <a:r>
              <a:rPr lang="en-US" sz="3600" dirty="0" smtClean="0"/>
              <a:t>move your jaw.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Do not </a:t>
            </a:r>
            <a:r>
              <a:rPr lang="en-US" sz="3600" dirty="0" smtClean="0"/>
              <a:t>touch your lips with your tongue.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03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Fingering 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6300" y="1600200"/>
            <a:ext cx="73152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Maintain a </a:t>
            </a:r>
            <a:r>
              <a:rPr lang="en-US" sz="3200" dirty="0" smtClean="0">
                <a:solidFill>
                  <a:srgbClr val="92D050"/>
                </a:solidFill>
              </a:rPr>
              <a:t>natural curve </a:t>
            </a:r>
            <a:r>
              <a:rPr lang="en-US" sz="3200" dirty="0" smtClean="0"/>
              <a:t>in fingers.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Move at the </a:t>
            </a:r>
            <a:r>
              <a:rPr lang="en-US" sz="3200" dirty="0" smtClean="0">
                <a:solidFill>
                  <a:srgbClr val="FFC000"/>
                </a:solidFill>
              </a:rPr>
              <a:t>large knuckle.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Raise fingers only 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¼ inch </a:t>
            </a:r>
            <a:r>
              <a:rPr lang="en-US" sz="3200" dirty="0" smtClean="0"/>
              <a:t>above keys or holes.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Keep your fingers </a:t>
            </a:r>
            <a:r>
              <a:rPr lang="en-US" sz="3200" dirty="0" smtClean="0">
                <a:solidFill>
                  <a:srgbClr val="7030A0"/>
                </a:solidFill>
              </a:rPr>
              <a:t>above their own key or hole</a:t>
            </a:r>
            <a:r>
              <a:rPr lang="en-US" sz="3200" dirty="0" smtClean="0"/>
              <a:t> when not it use.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682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777318" cy="1138519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Fingering, etc.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295400"/>
            <a:ext cx="75438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66468" y="18288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Drummers use mostly </a:t>
            </a:r>
            <a:r>
              <a:rPr lang="en-US" sz="3200" dirty="0" smtClean="0">
                <a:solidFill>
                  <a:srgbClr val="00B0F0"/>
                </a:solidFill>
              </a:rPr>
              <a:t>wrist</a:t>
            </a:r>
            <a:r>
              <a:rPr lang="en-US" sz="3200" dirty="0" smtClean="0"/>
              <a:t> motion.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Trumpets </a:t>
            </a:r>
            <a:r>
              <a:rPr lang="en-US" sz="3200" dirty="0" smtClean="0">
                <a:solidFill>
                  <a:srgbClr val="FF0000"/>
                </a:solidFill>
              </a:rPr>
              <a:t>DO NOT </a:t>
            </a:r>
            <a:r>
              <a:rPr lang="en-US" sz="3200" dirty="0" smtClean="0"/>
              <a:t>hook little finger in the finger hook.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Trombones use mostly </a:t>
            </a:r>
            <a:r>
              <a:rPr lang="en-US" sz="3200" dirty="0" smtClean="0">
                <a:solidFill>
                  <a:srgbClr val="FFFF00"/>
                </a:solidFill>
              </a:rPr>
              <a:t>elbow</a:t>
            </a:r>
            <a:r>
              <a:rPr lang="en-US" sz="3200" dirty="0" smtClean="0"/>
              <a:t> motion.</a:t>
            </a:r>
            <a:r>
              <a:rPr lang="en-US" sz="3600" dirty="0" smtClean="0">
                <a:solidFill>
                  <a:srgbClr val="FFFF00"/>
                </a:solidFill>
              </a:rPr>
              <a:t>	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61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</TotalTime>
  <Words>151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Technique</vt:lpstr>
      <vt:lpstr>Basic Musicianship Skills</vt:lpstr>
      <vt:lpstr>Technique</vt:lpstr>
      <vt:lpstr>Tonguing</vt:lpstr>
      <vt:lpstr>Tonguing </vt:lpstr>
      <vt:lpstr>Fingering </vt:lpstr>
      <vt:lpstr>Fingering, etc.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</dc:title>
  <dc:creator>Larry Hill</dc:creator>
  <cp:lastModifiedBy>Larry Hill</cp:lastModifiedBy>
  <cp:revision>6</cp:revision>
  <dcterms:created xsi:type="dcterms:W3CDTF">2014-06-15T16:08:19Z</dcterms:created>
  <dcterms:modified xsi:type="dcterms:W3CDTF">2014-06-15T17:04:54Z</dcterms:modified>
</cp:coreProperties>
</file>