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" y="-8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5C48-9293-47DA-9E2C-FADAAD67C8DA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3CC61-8F36-45C1-BAD9-5A5D8480703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5C48-9293-47DA-9E2C-FADAAD67C8DA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3CC61-8F36-45C1-BAD9-5A5D84807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5C48-9293-47DA-9E2C-FADAAD67C8DA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3CC61-8F36-45C1-BAD9-5A5D84807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5C48-9293-47DA-9E2C-FADAAD67C8DA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3CC61-8F36-45C1-BAD9-5A5D84807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5C48-9293-47DA-9E2C-FADAAD67C8DA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7B3CC61-8F36-45C1-BAD9-5A5D8480703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5C48-9293-47DA-9E2C-FADAAD67C8DA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3CC61-8F36-45C1-BAD9-5A5D84807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5C48-9293-47DA-9E2C-FADAAD67C8DA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3CC61-8F36-45C1-BAD9-5A5D84807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5C48-9293-47DA-9E2C-FADAAD67C8DA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3CC61-8F36-45C1-BAD9-5A5D84807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5C48-9293-47DA-9E2C-FADAAD67C8DA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3CC61-8F36-45C1-BAD9-5A5D84807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5C48-9293-47DA-9E2C-FADAAD67C8DA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3CC61-8F36-45C1-BAD9-5A5D84807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5C48-9293-47DA-9E2C-FADAAD67C8DA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3CC61-8F36-45C1-BAD9-5A5D84807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365C48-9293-47DA-9E2C-FADAAD67C8DA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7B3CC61-8F36-45C1-BAD9-5A5D8480703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4600" y="1385259"/>
            <a:ext cx="38379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</a:rPr>
              <a:t>Tempo Words</a:t>
            </a:r>
            <a:endParaRPr lang="en-US" sz="4400" b="1" dirty="0">
              <a:solidFill>
                <a:srgbClr val="FFFF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90600" y="2438400"/>
            <a:ext cx="69342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31887" y="2831812"/>
            <a:ext cx="69028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Words that indicate how fast to play.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73894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529679"/>
            <a:ext cx="30524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</a:rPr>
              <a:t>Fast Words</a:t>
            </a:r>
            <a:endParaRPr lang="en-US" sz="4400" b="1" dirty="0">
              <a:solidFill>
                <a:srgbClr val="FFFF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066800" y="1299120"/>
            <a:ext cx="67818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447800" y="1981200"/>
            <a:ext cx="6569427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Presto – very, very fast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 smtClean="0"/>
              <a:t>Vivace</a:t>
            </a:r>
            <a:r>
              <a:rPr lang="en-US" sz="3200" dirty="0" smtClean="0"/>
              <a:t> – very fast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Allegro – fast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Allegretto – not as fast as allegro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269430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457200"/>
            <a:ext cx="44951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</a:rPr>
              <a:t>Moderate Words</a:t>
            </a:r>
            <a:endParaRPr lang="en-US" sz="4400" b="1" dirty="0">
              <a:solidFill>
                <a:srgbClr val="FFFF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838200" y="1371600"/>
            <a:ext cx="70866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52400" y="2438400"/>
            <a:ext cx="88120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 smtClean="0"/>
              <a:t>Morderato</a:t>
            </a:r>
            <a:r>
              <a:rPr lang="en-US" sz="3200" dirty="0" smtClean="0"/>
              <a:t> – moderately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Andante – moderately slow (walking tempo)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923479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43200" y="529679"/>
            <a:ext cx="33345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</a:rPr>
              <a:t>Slow Words</a:t>
            </a:r>
            <a:endParaRPr lang="en-US" sz="4400" b="1" dirty="0">
              <a:solidFill>
                <a:srgbClr val="FFFF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066800" y="1299120"/>
            <a:ext cx="67818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447800" y="2133600"/>
            <a:ext cx="558358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Adagio – slow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Lento – very slow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Largo – very, very slow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Grave – slowest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516160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228600"/>
            <a:ext cx="62488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</a:rPr>
              <a:t>From Fastest to Slowest</a:t>
            </a:r>
            <a:endParaRPr lang="en-US" sz="4400" b="1" dirty="0">
              <a:solidFill>
                <a:srgbClr val="FFFF0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066800" y="1055215"/>
            <a:ext cx="67818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97570" y="1517176"/>
            <a:ext cx="3172663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Presto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 smtClean="0"/>
              <a:t>Vivace</a:t>
            </a:r>
            <a:r>
              <a:rPr lang="en-US" sz="3200" dirty="0" smtClean="0"/>
              <a:t> or Vivo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Allegro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Allegretto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Moderato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Andante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Adagio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Lento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Largo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Grave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627814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91422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FF00"/>
                </a:solidFill>
              </a:rPr>
              <a:t>Which are the slowest and fastest? </a:t>
            </a:r>
            <a:endParaRPr lang="en-US" sz="4400" dirty="0">
              <a:solidFill>
                <a:srgbClr val="FFFF0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57200" y="1299120"/>
            <a:ext cx="82296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371600" y="1749861"/>
            <a:ext cx="282481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Allegro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Presto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err="1" smtClean="0"/>
              <a:t>Vivace</a:t>
            </a:r>
            <a:endParaRPr lang="en-US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Allegretto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2819400"/>
            <a:ext cx="1585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FF00"/>
                </a:solidFill>
              </a:rPr>
              <a:t>Fastest</a:t>
            </a:r>
            <a:endParaRPr lang="en-US" sz="3600" dirty="0">
              <a:solidFill>
                <a:srgbClr val="00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50292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Slowest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52484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91422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FF00"/>
                </a:solidFill>
              </a:rPr>
              <a:t>Which are the slowest and fastest? </a:t>
            </a:r>
            <a:endParaRPr lang="en-US" sz="4400" dirty="0">
              <a:solidFill>
                <a:srgbClr val="FFFF0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57200" y="1299120"/>
            <a:ext cx="82296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85800" y="1981200"/>
            <a:ext cx="282481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Moderato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Allegretto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Adagio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Andante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3578851" y="3048000"/>
            <a:ext cx="15856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FF00"/>
                </a:solidFill>
              </a:rPr>
              <a:t>Fastest</a:t>
            </a:r>
            <a:endParaRPr lang="en-US" sz="3600" dirty="0">
              <a:solidFill>
                <a:srgbClr val="00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85675" y="4191000"/>
            <a:ext cx="17652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Slowest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573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91422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FF00"/>
                </a:solidFill>
              </a:rPr>
              <a:t>Which are the slowest and fastest? </a:t>
            </a:r>
            <a:endParaRPr lang="en-US" sz="4400" dirty="0">
              <a:solidFill>
                <a:srgbClr val="FFFF0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57200" y="1299120"/>
            <a:ext cx="82296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87732" y="1752600"/>
            <a:ext cx="227658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Grave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Lento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Largo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Adagio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689386" y="1752600"/>
            <a:ext cx="1765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Slowest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68923" y="5062939"/>
            <a:ext cx="1585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99FF33"/>
                </a:solidFill>
              </a:rPr>
              <a:t>Fastest</a:t>
            </a:r>
            <a:endParaRPr lang="en-US" sz="3600" dirty="0">
              <a:solidFill>
                <a:srgbClr val="99FF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4301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60</TotalTime>
  <Words>118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Hill</dc:creator>
  <cp:lastModifiedBy>Larry Hill</cp:lastModifiedBy>
  <cp:revision>6</cp:revision>
  <dcterms:created xsi:type="dcterms:W3CDTF">2014-06-05T18:35:12Z</dcterms:created>
  <dcterms:modified xsi:type="dcterms:W3CDTF">2014-06-05T19:36:06Z</dcterms:modified>
</cp:coreProperties>
</file>