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365C48-9293-47DA-9E2C-FADAAD67C8D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B3CC61-8F36-45C1-BAD9-5A5D8480703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385259"/>
            <a:ext cx="38379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Tempo Words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90600" y="2438400"/>
            <a:ext cx="6934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31887" y="2831812"/>
            <a:ext cx="6902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Words that indicate how fast to play.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389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529679"/>
            <a:ext cx="30524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Fast Words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1299120"/>
            <a:ext cx="6781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47800" y="1981200"/>
            <a:ext cx="656942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Presto – very, very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Vivace</a:t>
            </a:r>
            <a:r>
              <a:rPr lang="en-US" sz="3200" dirty="0" smtClean="0"/>
              <a:t> – very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Allegro – fast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Allegretto – not as fast as allegro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69430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457200"/>
            <a:ext cx="44951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Moderate Words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371600"/>
            <a:ext cx="7086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2400" y="2438400"/>
            <a:ext cx="8812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Morderato</a:t>
            </a:r>
            <a:r>
              <a:rPr lang="en-US" sz="3200" dirty="0" smtClean="0"/>
              <a:t> – moderately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Andante – moderately slow (walking tempo)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3479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0" y="529679"/>
            <a:ext cx="3334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Slow Words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1299120"/>
            <a:ext cx="6781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47800" y="2133600"/>
            <a:ext cx="55835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Adagio – slow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Lento – very slow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Largo – very, very slow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Grave – slowest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16160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28600"/>
            <a:ext cx="62488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From Fastest to Slowest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055215"/>
            <a:ext cx="6781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797570" y="1517176"/>
            <a:ext cx="317266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Presto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Vivace</a:t>
            </a:r>
            <a:r>
              <a:rPr lang="en-US" sz="3200" dirty="0" smtClean="0"/>
              <a:t> or Vivo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Allegro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Allegretto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Moderato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Andante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Adagio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Largo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Grave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27814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91422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Which are the slowest and fastest? 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1299120"/>
            <a:ext cx="822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1749861"/>
            <a:ext cx="282481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Allegro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Presto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err="1" smtClean="0"/>
              <a:t>Vivace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Allegretto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2819400"/>
            <a:ext cx="158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FF00"/>
                </a:solidFill>
              </a:rPr>
              <a:t>Fastest</a:t>
            </a:r>
            <a:endParaRPr lang="en-US" sz="3600" dirty="0">
              <a:solidFill>
                <a:srgbClr val="00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5029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Slowest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248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91422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Which are the slowest and fastest? 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1299120"/>
            <a:ext cx="822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5800" y="1981200"/>
            <a:ext cx="28248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Moderato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Allegretto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Adagio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Andante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578851" y="3048000"/>
            <a:ext cx="15856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FF00"/>
                </a:solidFill>
              </a:rPr>
              <a:t>Fastest</a:t>
            </a:r>
            <a:endParaRPr lang="en-US" sz="3600" dirty="0">
              <a:solidFill>
                <a:srgbClr val="00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85675" y="4191000"/>
            <a:ext cx="1765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Slowest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73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91422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Which are the slowest and fastest? 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" y="1299120"/>
            <a:ext cx="8229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87732" y="1752600"/>
            <a:ext cx="22765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Grave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Lento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Largo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Adagio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689386" y="1752600"/>
            <a:ext cx="1765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Slowest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8923" y="5062939"/>
            <a:ext cx="158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FF33"/>
                </a:solidFill>
              </a:rPr>
              <a:t>Fastest</a:t>
            </a:r>
            <a:endParaRPr lang="en-US" sz="3600" dirty="0">
              <a:solidFill>
                <a:srgbClr val="99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301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118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6</cp:revision>
  <dcterms:created xsi:type="dcterms:W3CDTF">2014-06-05T18:35:12Z</dcterms:created>
  <dcterms:modified xsi:type="dcterms:W3CDTF">2014-06-05T19:36:06Z</dcterms:modified>
</cp:coreProperties>
</file>